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95" r:id="rId6"/>
  </p:sldMasterIdLst>
  <p:notesMasterIdLst>
    <p:notesMasterId r:id="rId17"/>
  </p:notesMasterIdLst>
  <p:sldIdLst>
    <p:sldId id="2145706690" r:id="rId7"/>
    <p:sldId id="2145706685" r:id="rId8"/>
    <p:sldId id="2145706697" r:id="rId9"/>
    <p:sldId id="2145706699" r:id="rId10"/>
    <p:sldId id="2145706689" r:id="rId11"/>
    <p:sldId id="2145706687" r:id="rId12"/>
    <p:sldId id="2145706664" r:id="rId13"/>
    <p:sldId id="2145706692" r:id="rId14"/>
    <p:sldId id="2145706666" r:id="rId15"/>
    <p:sldId id="214570669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FFB9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00000-0000-0000-0000-000000000000}" v="2" dt="2021-04-22T16:07:31.673"/>
    <p1510:client id="{6B9350D6-112F-4A35-B6F1-A4D32A69DECE}" vWet="2" dt="2021-04-22T16:03:06.2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375" autoAdjust="0"/>
  </p:normalViewPr>
  <p:slideViewPr>
    <p:cSldViewPr snapToGrid="0">
      <p:cViewPr varScale="1">
        <p:scale>
          <a:sx n="105" d="100"/>
          <a:sy n="105" d="100"/>
        </p:scale>
        <p:origin x="22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slide" Target="slides/slide9.xml"/><Relationship Id="rId23"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ne Garcia" userId="770cd5de-0d19-4540-b665-3df5cb486cc3" providerId="ADAL" clId="{6B9350D6-112F-4A35-B6F1-A4D32A69DECE}"/>
    <pc:docChg chg="modSld">
      <pc:chgData name="Gene Garcia" userId="770cd5de-0d19-4540-b665-3df5cb486cc3" providerId="ADAL" clId="{6B9350D6-112F-4A35-B6F1-A4D32A69DECE}" dt="2021-04-22T15:58:50.354" v="8" actId="20577"/>
      <pc:docMkLst>
        <pc:docMk/>
      </pc:docMkLst>
      <pc:sldChg chg="modSp mod">
        <pc:chgData name="Gene Garcia" userId="770cd5de-0d19-4540-b665-3df5cb486cc3" providerId="ADAL" clId="{6B9350D6-112F-4A35-B6F1-A4D32A69DECE}" dt="2021-04-22T15:58:50.354" v="8" actId="20577"/>
        <pc:sldMkLst>
          <pc:docMk/>
          <pc:sldMk cId="3113240171" sldId="2145706690"/>
        </pc:sldMkLst>
        <pc:spChg chg="mod">
          <ac:chgData name="Gene Garcia" userId="770cd5de-0d19-4540-b665-3df5cb486cc3" providerId="ADAL" clId="{6B9350D6-112F-4A35-B6F1-A4D32A69DECE}" dt="2021-04-22T15:58:50.354" v="8" actId="20577"/>
          <ac:spMkLst>
            <pc:docMk/>
            <pc:sldMk cId="3113240171" sldId="2145706690"/>
            <ac:spMk id="4" creationId="{BBD42FAF-AA0E-4F54-93C9-344AA581E92C}"/>
          </ac:spMkLst>
        </pc:spChg>
      </pc:sldChg>
    </pc:docChg>
  </pc:docChgLst>
  <pc:docChgLst>
    <pc:chgData name="Maria Langworthy" userId="S::marila@microsoft.com::87767dc3-a9ce-4fad-a1bc-41379739671b" providerId="AD" clId="Web-{00000000-0000-0000-0000-000000000000}"/>
    <pc:docChg chg="sldOrd">
      <pc:chgData name="Maria Langworthy" userId="S::marila@microsoft.com::87767dc3-a9ce-4fad-a1bc-41379739671b" providerId="AD" clId="Web-{00000000-0000-0000-0000-000000000000}" dt="2021-04-22T16:07:31.673" v="1"/>
      <pc:docMkLst>
        <pc:docMk/>
      </pc:docMkLst>
      <pc:sldChg chg="ord">
        <pc:chgData name="Maria Langworthy" userId="S::marila@microsoft.com::87767dc3-a9ce-4fad-a1bc-41379739671b" providerId="AD" clId="Web-{00000000-0000-0000-0000-000000000000}" dt="2021-04-22T16:07:29.782" v="0"/>
        <pc:sldMkLst>
          <pc:docMk/>
          <pc:sldMk cId="1917870384" sldId="2076138148"/>
        </pc:sldMkLst>
      </pc:sldChg>
      <pc:sldChg chg="ord">
        <pc:chgData name="Maria Langworthy" userId="S::marila@microsoft.com::87767dc3-a9ce-4fad-a1bc-41379739671b" providerId="AD" clId="Web-{00000000-0000-0000-0000-000000000000}" dt="2021-04-22T16:07:31.673" v="1"/>
        <pc:sldMkLst>
          <pc:docMk/>
          <pc:sldMk cId="834307639" sldId="2076138156"/>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36CE62-8A9C-4BEC-8688-30790B9F5BB9}" type="doc">
      <dgm:prSet loTypeId="urn:microsoft.com/office/officeart/2005/8/layout/pyramid1" loCatId="pyramid" qsTypeId="urn:microsoft.com/office/officeart/2005/8/quickstyle/simple1" qsCatId="simple" csTypeId="urn:microsoft.com/office/officeart/2005/8/colors/accent1_3" csCatId="accent1" phldr="1"/>
      <dgm:spPr/>
      <dgm:t>
        <a:bodyPr/>
        <a:lstStyle/>
        <a:p>
          <a:endParaRPr lang="en-US"/>
        </a:p>
      </dgm:t>
    </dgm:pt>
    <dgm:pt modelId="{FE7F5245-4338-4EFD-AFA2-0483B5430D7E}">
      <dgm:prSet phldrT="[Text]" phldr="0" custT="1"/>
      <dgm:spPr/>
      <dgm:t>
        <a:bodyPr/>
        <a:lstStyle/>
        <a:p>
          <a:endParaRPr lang="en-US" sz="2000" dirty="0">
            <a:latin typeface="Segoe UI" panose="020B0502040204020203" pitchFamily="34" charset="0"/>
            <a:cs typeface="Segoe UI" panose="020B0502040204020203" pitchFamily="34" charset="0"/>
          </a:endParaRPr>
        </a:p>
        <a:p>
          <a:r>
            <a:rPr lang="en-US" sz="2000" dirty="0">
              <a:latin typeface="Segoe UI" panose="020B0502040204020203" pitchFamily="34" charset="0"/>
              <a:cs typeface="Segoe UI" panose="020B0502040204020203" pitchFamily="34" charset="0"/>
            </a:rPr>
            <a:t>standards</a:t>
          </a:r>
        </a:p>
      </dgm:t>
    </dgm:pt>
    <dgm:pt modelId="{A40A0A5F-420F-456D-AE39-4AB89A3695FD}" type="parTrans" cxnId="{CB5C4CF2-09CC-4AAA-9C3D-48C6046440A7}">
      <dgm:prSet/>
      <dgm:spPr/>
      <dgm:t>
        <a:bodyPr/>
        <a:lstStyle/>
        <a:p>
          <a:endParaRPr lang="en-US" sz="1400">
            <a:latin typeface="Segoe UI" panose="020B0502040204020203" pitchFamily="34" charset="0"/>
            <a:cs typeface="Segoe UI" panose="020B0502040204020203" pitchFamily="34" charset="0"/>
          </a:endParaRPr>
        </a:p>
      </dgm:t>
    </dgm:pt>
    <dgm:pt modelId="{CE3E95FB-997C-448E-AF9D-72795F42C85C}" type="sibTrans" cxnId="{CB5C4CF2-09CC-4AAA-9C3D-48C6046440A7}">
      <dgm:prSet/>
      <dgm:spPr/>
      <dgm:t>
        <a:bodyPr/>
        <a:lstStyle/>
        <a:p>
          <a:endParaRPr lang="en-US" sz="1400">
            <a:latin typeface="Segoe UI" panose="020B0502040204020203" pitchFamily="34" charset="0"/>
            <a:cs typeface="Segoe UI" panose="020B0502040204020203" pitchFamily="34" charset="0"/>
          </a:endParaRPr>
        </a:p>
      </dgm:t>
    </dgm:pt>
    <dgm:pt modelId="{70165672-197F-4C30-AE87-61EFFE7195C2}">
      <dgm:prSet phldrT="[Text]" phldr="0" custT="1"/>
      <dgm:spPr/>
      <dgm:t>
        <a:bodyPr/>
        <a:lstStyle/>
        <a:p>
          <a:r>
            <a:rPr lang="en-US" sz="2000">
              <a:latin typeface="Segoe UI" panose="020B0502040204020203" pitchFamily="34" charset="0"/>
              <a:cs typeface="Segoe UI" panose="020B0502040204020203" pitchFamily="34" charset="0"/>
            </a:rPr>
            <a:t>best practices</a:t>
          </a:r>
        </a:p>
      </dgm:t>
    </dgm:pt>
    <dgm:pt modelId="{91DFE6AE-D4F5-4CB4-8EB1-B5C4E608D432}" type="parTrans" cxnId="{DC4692DE-6A71-480E-AB39-3E4A6190C4E1}">
      <dgm:prSet/>
      <dgm:spPr/>
      <dgm:t>
        <a:bodyPr/>
        <a:lstStyle/>
        <a:p>
          <a:endParaRPr lang="en-US" sz="1400">
            <a:latin typeface="Segoe UI" panose="020B0502040204020203" pitchFamily="34" charset="0"/>
            <a:cs typeface="Segoe UI" panose="020B0502040204020203" pitchFamily="34" charset="0"/>
          </a:endParaRPr>
        </a:p>
      </dgm:t>
    </dgm:pt>
    <dgm:pt modelId="{E1FCE3CE-1E5D-456C-B524-D666436A59D1}" type="sibTrans" cxnId="{DC4692DE-6A71-480E-AB39-3E4A6190C4E1}">
      <dgm:prSet/>
      <dgm:spPr/>
      <dgm:t>
        <a:bodyPr/>
        <a:lstStyle/>
        <a:p>
          <a:endParaRPr lang="en-US" sz="1400">
            <a:latin typeface="Segoe UI" panose="020B0502040204020203" pitchFamily="34" charset="0"/>
            <a:cs typeface="Segoe UI" panose="020B0502040204020203" pitchFamily="34" charset="0"/>
          </a:endParaRPr>
        </a:p>
      </dgm:t>
    </dgm:pt>
    <dgm:pt modelId="{0E65936B-3716-4A01-B974-1F6F409938A5}">
      <dgm:prSet phldrT="[Text]" phldr="0" custT="1"/>
      <dgm:spPr/>
      <dgm:t>
        <a:bodyPr/>
        <a:lstStyle/>
        <a:p>
          <a:r>
            <a:rPr lang="en-US" sz="2000">
              <a:latin typeface="Segoe UI" panose="020B0502040204020203" pitchFamily="34" charset="0"/>
              <a:cs typeface="Segoe UI" panose="020B0502040204020203" pitchFamily="34" charset="0"/>
            </a:rPr>
            <a:t>rapid iteration/</a:t>
          </a:r>
        </a:p>
        <a:p>
          <a:r>
            <a:rPr lang="en-US" sz="2000">
              <a:latin typeface="Segoe UI" panose="020B0502040204020203" pitchFamily="34" charset="0"/>
              <a:cs typeface="Segoe UI" panose="020B0502040204020203" pitchFamily="34" charset="0"/>
            </a:rPr>
            <a:t>emergent design</a:t>
          </a:r>
          <a:endParaRPr lang="en-US" sz="1400">
            <a:latin typeface="Segoe UI" panose="020B0502040204020203" pitchFamily="34" charset="0"/>
            <a:cs typeface="Segoe UI" panose="020B0502040204020203" pitchFamily="34" charset="0"/>
          </a:endParaRPr>
        </a:p>
      </dgm:t>
    </dgm:pt>
    <dgm:pt modelId="{9C72F74B-9443-4BFD-89D3-871795CB9ABA}" type="parTrans" cxnId="{A08079B8-0920-4B97-848F-FE5C30ABF8AE}">
      <dgm:prSet/>
      <dgm:spPr/>
      <dgm:t>
        <a:bodyPr/>
        <a:lstStyle/>
        <a:p>
          <a:endParaRPr lang="en-US" sz="1400">
            <a:latin typeface="Segoe UI" panose="020B0502040204020203" pitchFamily="34" charset="0"/>
            <a:cs typeface="Segoe UI" panose="020B0502040204020203" pitchFamily="34" charset="0"/>
          </a:endParaRPr>
        </a:p>
      </dgm:t>
    </dgm:pt>
    <dgm:pt modelId="{C9C2DC3F-981C-4FC1-A980-8EE6D8132963}" type="sibTrans" cxnId="{A08079B8-0920-4B97-848F-FE5C30ABF8AE}">
      <dgm:prSet/>
      <dgm:spPr/>
      <dgm:t>
        <a:bodyPr/>
        <a:lstStyle/>
        <a:p>
          <a:endParaRPr lang="en-US" sz="1400">
            <a:latin typeface="Segoe UI" panose="020B0502040204020203" pitchFamily="34" charset="0"/>
            <a:cs typeface="Segoe UI" panose="020B0502040204020203" pitchFamily="34" charset="0"/>
          </a:endParaRPr>
        </a:p>
      </dgm:t>
    </dgm:pt>
    <dgm:pt modelId="{05ED2464-B136-477D-B174-74063EAD7042}">
      <dgm:prSet phldrT="[Text]" phldr="0" custT="1"/>
      <dgm:spPr/>
      <dgm:t>
        <a:bodyPr/>
        <a:lstStyle/>
        <a:p>
          <a:r>
            <a:rPr lang="en-US" sz="2000">
              <a:latin typeface="Segoe UI" panose="020B0502040204020203" pitchFamily="34" charset="0"/>
              <a:cs typeface="Segoe UI" panose="020B0502040204020203" pitchFamily="34" charset="0"/>
            </a:rPr>
            <a:t>modern tech</a:t>
          </a:r>
        </a:p>
      </dgm:t>
    </dgm:pt>
    <dgm:pt modelId="{4B99905E-CB31-45DC-A061-539E05D2CAEF}" type="parTrans" cxnId="{75829097-8B60-4F46-AD35-A67198BB08F0}">
      <dgm:prSet/>
      <dgm:spPr/>
      <dgm:t>
        <a:bodyPr/>
        <a:lstStyle/>
        <a:p>
          <a:endParaRPr lang="en-US" sz="1400">
            <a:latin typeface="Segoe UI" panose="020B0502040204020203" pitchFamily="34" charset="0"/>
            <a:cs typeface="Segoe UI" panose="020B0502040204020203" pitchFamily="34" charset="0"/>
          </a:endParaRPr>
        </a:p>
      </dgm:t>
    </dgm:pt>
    <dgm:pt modelId="{0D42282A-2F8E-4145-B9A0-93C83265CD64}" type="sibTrans" cxnId="{75829097-8B60-4F46-AD35-A67198BB08F0}">
      <dgm:prSet/>
      <dgm:spPr/>
      <dgm:t>
        <a:bodyPr/>
        <a:lstStyle/>
        <a:p>
          <a:endParaRPr lang="en-US" sz="1400">
            <a:latin typeface="Segoe UI" panose="020B0502040204020203" pitchFamily="34" charset="0"/>
            <a:cs typeface="Segoe UI" panose="020B0502040204020203" pitchFamily="34" charset="0"/>
          </a:endParaRPr>
        </a:p>
      </dgm:t>
    </dgm:pt>
    <dgm:pt modelId="{8790F928-4684-413E-BD63-441BA9D70EBE}">
      <dgm:prSet phldrT="[Text]" phldr="0" custT="1"/>
      <dgm:spPr/>
      <dgm:t>
        <a:bodyPr/>
        <a:lstStyle/>
        <a:p>
          <a:r>
            <a:rPr lang="en-US" sz="2000">
              <a:latin typeface="Segoe UI" panose="020B0502040204020203" pitchFamily="34" charset="0"/>
              <a:cs typeface="Segoe UI" panose="020B0502040204020203" pitchFamily="34" charset="0"/>
            </a:rPr>
            <a:t>ecosystem / global community</a:t>
          </a:r>
        </a:p>
      </dgm:t>
    </dgm:pt>
    <dgm:pt modelId="{20F1250A-79AD-4C11-9A9E-CF336FFC9CDA}" type="parTrans" cxnId="{293EB01A-8046-43E8-AE7F-E1DED2496623}">
      <dgm:prSet/>
      <dgm:spPr/>
      <dgm:t>
        <a:bodyPr/>
        <a:lstStyle/>
        <a:p>
          <a:endParaRPr lang="en-US" sz="1400">
            <a:latin typeface="Segoe UI" panose="020B0502040204020203" pitchFamily="34" charset="0"/>
            <a:cs typeface="Segoe UI" panose="020B0502040204020203" pitchFamily="34" charset="0"/>
          </a:endParaRPr>
        </a:p>
      </dgm:t>
    </dgm:pt>
    <dgm:pt modelId="{52525FBC-A863-43F4-8D73-8201D49732FD}" type="sibTrans" cxnId="{293EB01A-8046-43E8-AE7F-E1DED2496623}">
      <dgm:prSet/>
      <dgm:spPr/>
      <dgm:t>
        <a:bodyPr/>
        <a:lstStyle/>
        <a:p>
          <a:endParaRPr lang="en-US" sz="1400">
            <a:latin typeface="Segoe UI" panose="020B0502040204020203" pitchFamily="34" charset="0"/>
            <a:cs typeface="Segoe UI" panose="020B0502040204020203" pitchFamily="34" charset="0"/>
          </a:endParaRPr>
        </a:p>
      </dgm:t>
    </dgm:pt>
    <dgm:pt modelId="{DCF37A2D-DE17-470D-AD6D-E61F9054885B}" type="pres">
      <dgm:prSet presAssocID="{9F36CE62-8A9C-4BEC-8688-30790B9F5BB9}" presName="Name0" presStyleCnt="0">
        <dgm:presLayoutVars>
          <dgm:dir/>
          <dgm:animLvl val="lvl"/>
          <dgm:resizeHandles val="exact"/>
        </dgm:presLayoutVars>
      </dgm:prSet>
      <dgm:spPr/>
    </dgm:pt>
    <dgm:pt modelId="{63685FE0-023D-4803-A4EB-0F5FB2D7E8FB}" type="pres">
      <dgm:prSet presAssocID="{FE7F5245-4338-4EFD-AFA2-0483B5430D7E}" presName="Name8" presStyleCnt="0"/>
      <dgm:spPr/>
    </dgm:pt>
    <dgm:pt modelId="{83696331-9DF0-462C-B5DD-121FADF55957}" type="pres">
      <dgm:prSet presAssocID="{FE7F5245-4338-4EFD-AFA2-0483B5430D7E}" presName="level" presStyleLbl="node1" presStyleIdx="0" presStyleCnt="5">
        <dgm:presLayoutVars>
          <dgm:chMax val="1"/>
          <dgm:bulletEnabled val="1"/>
        </dgm:presLayoutVars>
      </dgm:prSet>
      <dgm:spPr/>
    </dgm:pt>
    <dgm:pt modelId="{1BCA1F84-AC17-46FE-9C30-6F37B9A13B75}" type="pres">
      <dgm:prSet presAssocID="{FE7F5245-4338-4EFD-AFA2-0483B5430D7E}" presName="levelTx" presStyleLbl="revTx" presStyleIdx="0" presStyleCnt="0">
        <dgm:presLayoutVars>
          <dgm:chMax val="1"/>
          <dgm:bulletEnabled val="1"/>
        </dgm:presLayoutVars>
      </dgm:prSet>
      <dgm:spPr/>
    </dgm:pt>
    <dgm:pt modelId="{6F438748-04D1-41F2-8A25-74CC371674F7}" type="pres">
      <dgm:prSet presAssocID="{70165672-197F-4C30-AE87-61EFFE7195C2}" presName="Name8" presStyleCnt="0"/>
      <dgm:spPr/>
    </dgm:pt>
    <dgm:pt modelId="{64416EEF-BBEB-4554-8BBD-A11B4A053B47}" type="pres">
      <dgm:prSet presAssocID="{70165672-197F-4C30-AE87-61EFFE7195C2}" presName="level" presStyleLbl="node1" presStyleIdx="1" presStyleCnt="5">
        <dgm:presLayoutVars>
          <dgm:chMax val="1"/>
          <dgm:bulletEnabled val="1"/>
        </dgm:presLayoutVars>
      </dgm:prSet>
      <dgm:spPr/>
    </dgm:pt>
    <dgm:pt modelId="{20A5AAE4-51B6-4E88-BA79-0A6BB83AD605}" type="pres">
      <dgm:prSet presAssocID="{70165672-197F-4C30-AE87-61EFFE7195C2}" presName="levelTx" presStyleLbl="revTx" presStyleIdx="0" presStyleCnt="0">
        <dgm:presLayoutVars>
          <dgm:chMax val="1"/>
          <dgm:bulletEnabled val="1"/>
        </dgm:presLayoutVars>
      </dgm:prSet>
      <dgm:spPr/>
    </dgm:pt>
    <dgm:pt modelId="{CA71CD0D-80F6-4F4F-A2DF-85F3430928A2}" type="pres">
      <dgm:prSet presAssocID="{0E65936B-3716-4A01-B974-1F6F409938A5}" presName="Name8" presStyleCnt="0"/>
      <dgm:spPr/>
    </dgm:pt>
    <dgm:pt modelId="{B8C9FE56-505D-4345-815F-749CB069ACAE}" type="pres">
      <dgm:prSet presAssocID="{0E65936B-3716-4A01-B974-1F6F409938A5}" presName="level" presStyleLbl="node1" presStyleIdx="2" presStyleCnt="5">
        <dgm:presLayoutVars>
          <dgm:chMax val="1"/>
          <dgm:bulletEnabled val="1"/>
        </dgm:presLayoutVars>
      </dgm:prSet>
      <dgm:spPr/>
    </dgm:pt>
    <dgm:pt modelId="{F4467669-0F10-41A4-B54B-CB3072E3DAD0}" type="pres">
      <dgm:prSet presAssocID="{0E65936B-3716-4A01-B974-1F6F409938A5}" presName="levelTx" presStyleLbl="revTx" presStyleIdx="0" presStyleCnt="0">
        <dgm:presLayoutVars>
          <dgm:chMax val="1"/>
          <dgm:bulletEnabled val="1"/>
        </dgm:presLayoutVars>
      </dgm:prSet>
      <dgm:spPr/>
    </dgm:pt>
    <dgm:pt modelId="{DE37C0DC-F98F-4DC3-974B-04D6A1A1B11E}" type="pres">
      <dgm:prSet presAssocID="{05ED2464-B136-477D-B174-74063EAD7042}" presName="Name8" presStyleCnt="0"/>
      <dgm:spPr/>
    </dgm:pt>
    <dgm:pt modelId="{AF5671BD-5F32-4EF3-A1E3-881E49382028}" type="pres">
      <dgm:prSet presAssocID="{05ED2464-B136-477D-B174-74063EAD7042}" presName="level" presStyleLbl="node1" presStyleIdx="3" presStyleCnt="5">
        <dgm:presLayoutVars>
          <dgm:chMax val="1"/>
          <dgm:bulletEnabled val="1"/>
        </dgm:presLayoutVars>
      </dgm:prSet>
      <dgm:spPr/>
    </dgm:pt>
    <dgm:pt modelId="{DA5A5396-DDAF-41D7-A9EC-69BBFD0B9902}" type="pres">
      <dgm:prSet presAssocID="{05ED2464-B136-477D-B174-74063EAD7042}" presName="levelTx" presStyleLbl="revTx" presStyleIdx="0" presStyleCnt="0">
        <dgm:presLayoutVars>
          <dgm:chMax val="1"/>
          <dgm:bulletEnabled val="1"/>
        </dgm:presLayoutVars>
      </dgm:prSet>
      <dgm:spPr/>
    </dgm:pt>
    <dgm:pt modelId="{4AFE25D0-8114-4C62-9E28-BF49E40543E8}" type="pres">
      <dgm:prSet presAssocID="{8790F928-4684-413E-BD63-441BA9D70EBE}" presName="Name8" presStyleCnt="0"/>
      <dgm:spPr/>
    </dgm:pt>
    <dgm:pt modelId="{12CF45E7-967A-47E6-8E52-A7FE2DD29B19}" type="pres">
      <dgm:prSet presAssocID="{8790F928-4684-413E-BD63-441BA9D70EBE}" presName="level" presStyleLbl="node1" presStyleIdx="4" presStyleCnt="5">
        <dgm:presLayoutVars>
          <dgm:chMax val="1"/>
          <dgm:bulletEnabled val="1"/>
        </dgm:presLayoutVars>
      </dgm:prSet>
      <dgm:spPr/>
    </dgm:pt>
    <dgm:pt modelId="{410B623A-6246-4A29-A0B4-DAB07DF4F7B3}" type="pres">
      <dgm:prSet presAssocID="{8790F928-4684-413E-BD63-441BA9D70EBE}" presName="levelTx" presStyleLbl="revTx" presStyleIdx="0" presStyleCnt="0">
        <dgm:presLayoutVars>
          <dgm:chMax val="1"/>
          <dgm:bulletEnabled val="1"/>
        </dgm:presLayoutVars>
      </dgm:prSet>
      <dgm:spPr/>
    </dgm:pt>
  </dgm:ptLst>
  <dgm:cxnLst>
    <dgm:cxn modelId="{293EB01A-8046-43E8-AE7F-E1DED2496623}" srcId="{9F36CE62-8A9C-4BEC-8688-30790B9F5BB9}" destId="{8790F928-4684-413E-BD63-441BA9D70EBE}" srcOrd="4" destOrd="0" parTransId="{20F1250A-79AD-4C11-9A9E-CF336FFC9CDA}" sibTransId="{52525FBC-A863-43F4-8D73-8201D49732FD}"/>
    <dgm:cxn modelId="{6D248340-DA21-49C8-98D3-A32946EEDB6D}" type="presOf" srcId="{8790F928-4684-413E-BD63-441BA9D70EBE}" destId="{410B623A-6246-4A29-A0B4-DAB07DF4F7B3}" srcOrd="1" destOrd="0" presId="urn:microsoft.com/office/officeart/2005/8/layout/pyramid1"/>
    <dgm:cxn modelId="{CA72AC65-D267-41EB-AD74-B4F3E299E4A2}" type="presOf" srcId="{70165672-197F-4C30-AE87-61EFFE7195C2}" destId="{20A5AAE4-51B6-4E88-BA79-0A6BB83AD605}" srcOrd="1" destOrd="0" presId="urn:microsoft.com/office/officeart/2005/8/layout/pyramid1"/>
    <dgm:cxn modelId="{628BB46E-A8A0-40C4-B5CB-5567944298CA}" type="presOf" srcId="{FE7F5245-4338-4EFD-AFA2-0483B5430D7E}" destId="{1BCA1F84-AC17-46FE-9C30-6F37B9A13B75}" srcOrd="1" destOrd="0" presId="urn:microsoft.com/office/officeart/2005/8/layout/pyramid1"/>
    <dgm:cxn modelId="{00EB4C50-FB4C-4C55-BAEC-8E4CEC5A5480}" type="presOf" srcId="{9F36CE62-8A9C-4BEC-8688-30790B9F5BB9}" destId="{DCF37A2D-DE17-470D-AD6D-E61F9054885B}" srcOrd="0" destOrd="0" presId="urn:microsoft.com/office/officeart/2005/8/layout/pyramid1"/>
    <dgm:cxn modelId="{08587A53-D082-47AD-BFB3-B31181D0C513}" type="presOf" srcId="{FE7F5245-4338-4EFD-AFA2-0483B5430D7E}" destId="{83696331-9DF0-462C-B5DD-121FADF55957}" srcOrd="0" destOrd="0" presId="urn:microsoft.com/office/officeart/2005/8/layout/pyramid1"/>
    <dgm:cxn modelId="{DD26C28E-8FEB-42C5-828E-82D7A5D69808}" type="presOf" srcId="{05ED2464-B136-477D-B174-74063EAD7042}" destId="{DA5A5396-DDAF-41D7-A9EC-69BBFD0B9902}" srcOrd="1" destOrd="0" presId="urn:microsoft.com/office/officeart/2005/8/layout/pyramid1"/>
    <dgm:cxn modelId="{EFAD9F91-F5E0-47CC-B43C-55BD393F8F70}" type="presOf" srcId="{0E65936B-3716-4A01-B974-1F6F409938A5}" destId="{F4467669-0F10-41A4-B54B-CB3072E3DAD0}" srcOrd="1" destOrd="0" presId="urn:microsoft.com/office/officeart/2005/8/layout/pyramid1"/>
    <dgm:cxn modelId="{105A5796-E6A3-4A3D-B633-23D7F0E8C18E}" type="presOf" srcId="{70165672-197F-4C30-AE87-61EFFE7195C2}" destId="{64416EEF-BBEB-4554-8BBD-A11B4A053B47}" srcOrd="0" destOrd="0" presId="urn:microsoft.com/office/officeart/2005/8/layout/pyramid1"/>
    <dgm:cxn modelId="{75829097-8B60-4F46-AD35-A67198BB08F0}" srcId="{9F36CE62-8A9C-4BEC-8688-30790B9F5BB9}" destId="{05ED2464-B136-477D-B174-74063EAD7042}" srcOrd="3" destOrd="0" parTransId="{4B99905E-CB31-45DC-A061-539E05D2CAEF}" sibTransId="{0D42282A-2F8E-4145-B9A0-93C83265CD64}"/>
    <dgm:cxn modelId="{7D7C75B1-2CE9-401F-AF66-34DFECBB3F75}" type="presOf" srcId="{05ED2464-B136-477D-B174-74063EAD7042}" destId="{AF5671BD-5F32-4EF3-A1E3-881E49382028}" srcOrd="0" destOrd="0" presId="urn:microsoft.com/office/officeart/2005/8/layout/pyramid1"/>
    <dgm:cxn modelId="{A08079B8-0920-4B97-848F-FE5C30ABF8AE}" srcId="{9F36CE62-8A9C-4BEC-8688-30790B9F5BB9}" destId="{0E65936B-3716-4A01-B974-1F6F409938A5}" srcOrd="2" destOrd="0" parTransId="{9C72F74B-9443-4BFD-89D3-871795CB9ABA}" sibTransId="{C9C2DC3F-981C-4FC1-A980-8EE6D8132963}"/>
    <dgm:cxn modelId="{1B9015CE-1A11-4985-9569-9F20435836CB}" type="presOf" srcId="{0E65936B-3716-4A01-B974-1F6F409938A5}" destId="{B8C9FE56-505D-4345-815F-749CB069ACAE}" srcOrd="0" destOrd="0" presId="urn:microsoft.com/office/officeart/2005/8/layout/pyramid1"/>
    <dgm:cxn modelId="{DC4692DE-6A71-480E-AB39-3E4A6190C4E1}" srcId="{9F36CE62-8A9C-4BEC-8688-30790B9F5BB9}" destId="{70165672-197F-4C30-AE87-61EFFE7195C2}" srcOrd="1" destOrd="0" parTransId="{91DFE6AE-D4F5-4CB4-8EB1-B5C4E608D432}" sibTransId="{E1FCE3CE-1E5D-456C-B524-D666436A59D1}"/>
    <dgm:cxn modelId="{A1EB7CE2-21DF-47B9-9B66-F57FD796C4BD}" type="presOf" srcId="{8790F928-4684-413E-BD63-441BA9D70EBE}" destId="{12CF45E7-967A-47E6-8E52-A7FE2DD29B19}" srcOrd="0" destOrd="0" presId="urn:microsoft.com/office/officeart/2005/8/layout/pyramid1"/>
    <dgm:cxn modelId="{CB5C4CF2-09CC-4AAA-9C3D-48C6046440A7}" srcId="{9F36CE62-8A9C-4BEC-8688-30790B9F5BB9}" destId="{FE7F5245-4338-4EFD-AFA2-0483B5430D7E}" srcOrd="0" destOrd="0" parTransId="{A40A0A5F-420F-456D-AE39-4AB89A3695FD}" sibTransId="{CE3E95FB-997C-448E-AF9D-72795F42C85C}"/>
    <dgm:cxn modelId="{BE1A4F8B-B5C6-4DEF-9FBA-A9EC2B96B176}" type="presParOf" srcId="{DCF37A2D-DE17-470D-AD6D-E61F9054885B}" destId="{63685FE0-023D-4803-A4EB-0F5FB2D7E8FB}" srcOrd="0" destOrd="0" presId="urn:microsoft.com/office/officeart/2005/8/layout/pyramid1"/>
    <dgm:cxn modelId="{F95F61C3-19AE-43D2-95B4-986B00866678}" type="presParOf" srcId="{63685FE0-023D-4803-A4EB-0F5FB2D7E8FB}" destId="{83696331-9DF0-462C-B5DD-121FADF55957}" srcOrd="0" destOrd="0" presId="urn:microsoft.com/office/officeart/2005/8/layout/pyramid1"/>
    <dgm:cxn modelId="{BFF6C1DD-BCAF-4B7F-9BCC-0E61CBADA8E3}" type="presParOf" srcId="{63685FE0-023D-4803-A4EB-0F5FB2D7E8FB}" destId="{1BCA1F84-AC17-46FE-9C30-6F37B9A13B75}" srcOrd="1" destOrd="0" presId="urn:microsoft.com/office/officeart/2005/8/layout/pyramid1"/>
    <dgm:cxn modelId="{18C97596-5A41-4B46-9B00-D20324DBCDA5}" type="presParOf" srcId="{DCF37A2D-DE17-470D-AD6D-E61F9054885B}" destId="{6F438748-04D1-41F2-8A25-74CC371674F7}" srcOrd="1" destOrd="0" presId="urn:microsoft.com/office/officeart/2005/8/layout/pyramid1"/>
    <dgm:cxn modelId="{5D48C89B-EE4C-4174-B2E7-9B688F1C566B}" type="presParOf" srcId="{6F438748-04D1-41F2-8A25-74CC371674F7}" destId="{64416EEF-BBEB-4554-8BBD-A11B4A053B47}" srcOrd="0" destOrd="0" presId="urn:microsoft.com/office/officeart/2005/8/layout/pyramid1"/>
    <dgm:cxn modelId="{3989832C-7FBD-406D-ABF5-43784577D5EC}" type="presParOf" srcId="{6F438748-04D1-41F2-8A25-74CC371674F7}" destId="{20A5AAE4-51B6-4E88-BA79-0A6BB83AD605}" srcOrd="1" destOrd="0" presId="urn:microsoft.com/office/officeart/2005/8/layout/pyramid1"/>
    <dgm:cxn modelId="{04E1B5C2-E6B9-4EF7-9855-7FE6B203128B}" type="presParOf" srcId="{DCF37A2D-DE17-470D-AD6D-E61F9054885B}" destId="{CA71CD0D-80F6-4F4F-A2DF-85F3430928A2}" srcOrd="2" destOrd="0" presId="urn:microsoft.com/office/officeart/2005/8/layout/pyramid1"/>
    <dgm:cxn modelId="{E5866C3F-460F-45C5-9B58-8A6A0D2186C5}" type="presParOf" srcId="{CA71CD0D-80F6-4F4F-A2DF-85F3430928A2}" destId="{B8C9FE56-505D-4345-815F-749CB069ACAE}" srcOrd="0" destOrd="0" presId="urn:microsoft.com/office/officeart/2005/8/layout/pyramid1"/>
    <dgm:cxn modelId="{9E78F73E-A3F7-415C-A6EE-D23490A413C7}" type="presParOf" srcId="{CA71CD0D-80F6-4F4F-A2DF-85F3430928A2}" destId="{F4467669-0F10-41A4-B54B-CB3072E3DAD0}" srcOrd="1" destOrd="0" presId="urn:microsoft.com/office/officeart/2005/8/layout/pyramid1"/>
    <dgm:cxn modelId="{1B6F09BD-E952-47ED-852D-E99336288485}" type="presParOf" srcId="{DCF37A2D-DE17-470D-AD6D-E61F9054885B}" destId="{DE37C0DC-F98F-4DC3-974B-04D6A1A1B11E}" srcOrd="3" destOrd="0" presId="urn:microsoft.com/office/officeart/2005/8/layout/pyramid1"/>
    <dgm:cxn modelId="{4065E640-AFC5-4B13-B77A-F7B0384115EB}" type="presParOf" srcId="{DE37C0DC-F98F-4DC3-974B-04D6A1A1B11E}" destId="{AF5671BD-5F32-4EF3-A1E3-881E49382028}" srcOrd="0" destOrd="0" presId="urn:microsoft.com/office/officeart/2005/8/layout/pyramid1"/>
    <dgm:cxn modelId="{ECF04530-EC43-45CB-AAC1-0BBA91E638C9}" type="presParOf" srcId="{DE37C0DC-F98F-4DC3-974B-04D6A1A1B11E}" destId="{DA5A5396-DDAF-41D7-A9EC-69BBFD0B9902}" srcOrd="1" destOrd="0" presId="urn:microsoft.com/office/officeart/2005/8/layout/pyramid1"/>
    <dgm:cxn modelId="{7E1A4A4A-EA0B-46CC-971D-973D753D486D}" type="presParOf" srcId="{DCF37A2D-DE17-470D-AD6D-E61F9054885B}" destId="{4AFE25D0-8114-4C62-9E28-BF49E40543E8}" srcOrd="4" destOrd="0" presId="urn:microsoft.com/office/officeart/2005/8/layout/pyramid1"/>
    <dgm:cxn modelId="{554F0894-92C5-4F90-9CD1-03D9A9D7B7CF}" type="presParOf" srcId="{4AFE25D0-8114-4C62-9E28-BF49E40543E8}" destId="{12CF45E7-967A-47E6-8E52-A7FE2DD29B19}" srcOrd="0" destOrd="0" presId="urn:microsoft.com/office/officeart/2005/8/layout/pyramid1"/>
    <dgm:cxn modelId="{CBEAB1C6-7E2B-48BF-86B1-907E658E9191}" type="presParOf" srcId="{4AFE25D0-8114-4C62-9E28-BF49E40543E8}" destId="{410B623A-6246-4A29-A0B4-DAB07DF4F7B3}"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96331-9DF0-462C-B5DD-121FADF55957}">
      <dsp:nvSpPr>
        <dsp:cNvPr id="0" name=""/>
        <dsp:cNvSpPr/>
      </dsp:nvSpPr>
      <dsp:spPr>
        <a:xfrm>
          <a:off x="3251199" y="0"/>
          <a:ext cx="1625599" cy="1083733"/>
        </a:xfrm>
        <a:prstGeom prst="trapezoid">
          <a:avLst>
            <a:gd name="adj" fmla="val 75000"/>
          </a:avLst>
        </a:prstGeom>
        <a:solidFill>
          <a:schemeClr val="accent1">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dirty="0">
            <a:latin typeface="Segoe UI" panose="020B0502040204020203" pitchFamily="34" charset="0"/>
            <a:cs typeface="Segoe UI" panose="020B0502040204020203" pitchFamily="34" charset="0"/>
          </a:endParaRPr>
        </a:p>
        <a:p>
          <a:pPr marL="0" lvl="0" indent="0" algn="ctr" defTabSz="889000">
            <a:lnSpc>
              <a:spcPct val="90000"/>
            </a:lnSpc>
            <a:spcBef>
              <a:spcPct val="0"/>
            </a:spcBef>
            <a:spcAft>
              <a:spcPct val="35000"/>
            </a:spcAft>
            <a:buNone/>
          </a:pPr>
          <a:r>
            <a:rPr lang="en-US" sz="2000" kern="1200" dirty="0">
              <a:latin typeface="Segoe UI" panose="020B0502040204020203" pitchFamily="34" charset="0"/>
              <a:cs typeface="Segoe UI" panose="020B0502040204020203" pitchFamily="34" charset="0"/>
            </a:rPr>
            <a:t>standards</a:t>
          </a:r>
        </a:p>
      </dsp:txBody>
      <dsp:txXfrm>
        <a:off x="3251199" y="0"/>
        <a:ext cx="1625599" cy="1083733"/>
      </dsp:txXfrm>
    </dsp:sp>
    <dsp:sp modelId="{64416EEF-BBEB-4554-8BBD-A11B4A053B47}">
      <dsp:nvSpPr>
        <dsp:cNvPr id="0" name=""/>
        <dsp:cNvSpPr/>
      </dsp:nvSpPr>
      <dsp:spPr>
        <a:xfrm>
          <a:off x="2438400" y="1083733"/>
          <a:ext cx="3251199" cy="1083733"/>
        </a:xfrm>
        <a:prstGeom prst="trapezoid">
          <a:avLst>
            <a:gd name="adj" fmla="val 75000"/>
          </a:avLst>
        </a:prstGeom>
        <a:solidFill>
          <a:schemeClr val="accent1">
            <a:shade val="80000"/>
            <a:hueOff val="196289"/>
            <a:satOff val="-10718"/>
            <a:lumOff val="897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latin typeface="Segoe UI" panose="020B0502040204020203" pitchFamily="34" charset="0"/>
              <a:cs typeface="Segoe UI" panose="020B0502040204020203" pitchFamily="34" charset="0"/>
            </a:rPr>
            <a:t>best practices</a:t>
          </a:r>
        </a:p>
      </dsp:txBody>
      <dsp:txXfrm>
        <a:off x="3007360" y="1083733"/>
        <a:ext cx="2113280" cy="1083733"/>
      </dsp:txXfrm>
    </dsp:sp>
    <dsp:sp modelId="{B8C9FE56-505D-4345-815F-749CB069ACAE}">
      <dsp:nvSpPr>
        <dsp:cNvPr id="0" name=""/>
        <dsp:cNvSpPr/>
      </dsp:nvSpPr>
      <dsp:spPr>
        <a:xfrm>
          <a:off x="1625600" y="2167466"/>
          <a:ext cx="4876799" cy="1083733"/>
        </a:xfrm>
        <a:prstGeom prst="trapezoid">
          <a:avLst>
            <a:gd name="adj" fmla="val 75000"/>
          </a:avLst>
        </a:prstGeom>
        <a:solidFill>
          <a:schemeClr val="accent1">
            <a:shade val="80000"/>
            <a:hueOff val="392577"/>
            <a:satOff val="-21437"/>
            <a:lumOff val="1794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latin typeface="Segoe UI" panose="020B0502040204020203" pitchFamily="34" charset="0"/>
              <a:cs typeface="Segoe UI" panose="020B0502040204020203" pitchFamily="34" charset="0"/>
            </a:rPr>
            <a:t>rapid iteration/</a:t>
          </a:r>
        </a:p>
        <a:p>
          <a:pPr marL="0" lvl="0" indent="0" algn="ctr" defTabSz="889000">
            <a:lnSpc>
              <a:spcPct val="90000"/>
            </a:lnSpc>
            <a:spcBef>
              <a:spcPct val="0"/>
            </a:spcBef>
            <a:spcAft>
              <a:spcPct val="35000"/>
            </a:spcAft>
            <a:buNone/>
          </a:pPr>
          <a:r>
            <a:rPr lang="en-US" sz="2000" kern="1200">
              <a:latin typeface="Segoe UI" panose="020B0502040204020203" pitchFamily="34" charset="0"/>
              <a:cs typeface="Segoe UI" panose="020B0502040204020203" pitchFamily="34" charset="0"/>
            </a:rPr>
            <a:t>emergent design</a:t>
          </a:r>
          <a:endParaRPr lang="en-US" sz="1400" kern="1200">
            <a:latin typeface="Segoe UI" panose="020B0502040204020203" pitchFamily="34" charset="0"/>
            <a:cs typeface="Segoe UI" panose="020B0502040204020203" pitchFamily="34" charset="0"/>
          </a:endParaRPr>
        </a:p>
      </dsp:txBody>
      <dsp:txXfrm>
        <a:off x="2479039" y="2167466"/>
        <a:ext cx="3169919" cy="1083733"/>
      </dsp:txXfrm>
    </dsp:sp>
    <dsp:sp modelId="{AF5671BD-5F32-4EF3-A1E3-881E49382028}">
      <dsp:nvSpPr>
        <dsp:cNvPr id="0" name=""/>
        <dsp:cNvSpPr/>
      </dsp:nvSpPr>
      <dsp:spPr>
        <a:xfrm>
          <a:off x="812800" y="3251200"/>
          <a:ext cx="6502399" cy="1083733"/>
        </a:xfrm>
        <a:prstGeom prst="trapezoid">
          <a:avLst>
            <a:gd name="adj" fmla="val 75000"/>
          </a:avLst>
        </a:prstGeom>
        <a:solidFill>
          <a:schemeClr val="accent1">
            <a:shade val="80000"/>
            <a:hueOff val="588866"/>
            <a:satOff val="-32155"/>
            <a:lumOff val="2691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latin typeface="Segoe UI" panose="020B0502040204020203" pitchFamily="34" charset="0"/>
              <a:cs typeface="Segoe UI" panose="020B0502040204020203" pitchFamily="34" charset="0"/>
            </a:rPr>
            <a:t>modern tech</a:t>
          </a:r>
        </a:p>
      </dsp:txBody>
      <dsp:txXfrm>
        <a:off x="1950719" y="3251200"/>
        <a:ext cx="4226560" cy="1083733"/>
      </dsp:txXfrm>
    </dsp:sp>
    <dsp:sp modelId="{12CF45E7-967A-47E6-8E52-A7FE2DD29B19}">
      <dsp:nvSpPr>
        <dsp:cNvPr id="0" name=""/>
        <dsp:cNvSpPr/>
      </dsp:nvSpPr>
      <dsp:spPr>
        <a:xfrm>
          <a:off x="0" y="4334933"/>
          <a:ext cx="8128000" cy="1083733"/>
        </a:xfrm>
        <a:prstGeom prst="trapezoid">
          <a:avLst>
            <a:gd name="adj" fmla="val 75000"/>
          </a:avLst>
        </a:prstGeom>
        <a:solidFill>
          <a:schemeClr val="accent1">
            <a:shade val="80000"/>
            <a:hueOff val="785154"/>
            <a:satOff val="-42873"/>
            <a:lumOff val="3588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latin typeface="Segoe UI" panose="020B0502040204020203" pitchFamily="34" charset="0"/>
              <a:cs typeface="Segoe UI" panose="020B0502040204020203" pitchFamily="34" charset="0"/>
            </a:rPr>
            <a:t>ecosystem / global community</a:t>
          </a:r>
        </a:p>
      </dsp:txBody>
      <dsp:txXfrm>
        <a:off x="1422399" y="4334933"/>
        <a:ext cx="5283200" cy="1083733"/>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BD27A0-B22F-4B4A-BCF8-A589EB53605C}" type="datetimeFigureOut">
              <a:rPr lang="en-US" smtClean="0"/>
              <a:t>4/29/2021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6060F0-7BE1-4973-A7B1-907B481A2F33}" type="slidenum">
              <a:rPr lang="en-US" smtClean="0"/>
              <a:t>‹#›</a:t>
            </a:fld>
            <a:endParaRPr lang="en-US"/>
          </a:p>
        </p:txBody>
      </p:sp>
    </p:spTree>
    <p:extLst>
      <p:ext uri="{BB962C8B-B14F-4D97-AF65-F5344CB8AC3E}">
        <p14:creationId xmlns:p14="http://schemas.microsoft.com/office/powerpoint/2010/main" val="1840842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FB489-BEB5-465F-AC71-97A9508E34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374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7405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Calibri" panose="020F0502020204030204" pitchFamily="34" charset="0"/>
                <a:ea typeface="Calibri" panose="020F0502020204030204" pitchFamily="34" charset="0"/>
                <a:cs typeface="Times New Roman" panose="02020603050405020304" pitchFamily="18" charset="0"/>
              </a:rPr>
              <a:t>– If you could do this, however, it could enable many key education scenarios, from personalizing learning pathways; to real time reporting to schools, departments, educators, learners, and parents or guardians; to accelerating research and evaluation on programs and interventions. It could also unlock the power of AI and provide more efficient state and national longitudinal reporting. It all starts with setting up the modern data estate. </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0143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Font typeface="+mj-lt"/>
              <a:buAutoNum type="arabicPeriod"/>
            </a:pPr>
            <a:r>
              <a:rPr lang="en-US" dirty="0"/>
              <a:t>It starts with the </a:t>
            </a:r>
            <a:r>
              <a:rPr lang="en-US" dirty="0" err="1"/>
              <a:t>edtech</a:t>
            </a:r>
            <a:r>
              <a:rPr lang="en-US" dirty="0"/>
              <a:t> ecosystem. We need to collaborate and crowd-source the foundational pieces that allow us as an industry to operate and differentiate at a higher level</a:t>
            </a:r>
          </a:p>
          <a:p>
            <a:pPr marL="685800" lvl="1" indent="-228600">
              <a:buFont typeface="+mj-lt"/>
              <a:buAutoNum type="arabicPeriod"/>
            </a:pPr>
            <a:r>
              <a:rPr lang="en-US" dirty="0"/>
              <a:t>The modern tech is a game changer. Everything is far easier and cheaper than it’s ever been, if you’re using the right tools.</a:t>
            </a:r>
          </a:p>
          <a:p>
            <a:pPr marL="685800" lvl="1" indent="-228600">
              <a:buFont typeface="+mj-lt"/>
              <a:buAutoNum type="arabicPeriod"/>
            </a:pPr>
            <a:r>
              <a:rPr lang="en-US" dirty="0"/>
              <a:t>Real solutions are built through iterations, not endless design and planning. Rapid iterations allow teams to keep moving forward over time, capturing value today as well as creating more value tomorrow.</a:t>
            </a:r>
          </a:p>
          <a:p>
            <a:pPr marL="685800" lvl="1" indent="-228600">
              <a:buFont typeface="+mj-lt"/>
              <a:buAutoNum type="arabicPeriod"/>
            </a:pPr>
            <a:r>
              <a:rPr lang="en-US" dirty="0"/>
              <a:t>Patterns naturally emerge from iterations; leading to common best practices.</a:t>
            </a:r>
          </a:p>
          <a:p>
            <a:pPr marL="685800" lvl="1" indent="-228600">
              <a:buFont typeface="+mj-lt"/>
              <a:buAutoNum type="arabicPeriod"/>
            </a:pPr>
            <a:r>
              <a:rPr lang="en-US" dirty="0"/>
              <a:t>Standards are the codification of everything we’ve learned as an industry. Data standards are the pinnacle – they are the answers we’ve derived over time. We can and should use them from the start wherever possible, but shouldn’t expect the data standards to have all the answers we need to begin with. The current state of our </a:t>
            </a:r>
            <a:r>
              <a:rPr lang="en-US" dirty="0" err="1"/>
              <a:t>edu</a:t>
            </a:r>
            <a:r>
              <a:rPr lang="en-US" dirty="0"/>
              <a:t> data standards is not great – we have to derive the answers we need and accelerate the development of those standards.</a:t>
            </a:r>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C57509-DD26-D941-A6DB-E9B7BE7066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127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see Open Edu Analytics as a natural next step in customers’ journey to Learning Analytics and AI. And we have many large education system customers who are interested in taking this journey, including state departments of education and national ministries of education around the world. </a:t>
            </a:r>
          </a:p>
          <a:p>
            <a:r>
              <a:rPr lang="en-US"/>
              <a:t>The great news for partners is that there are many opportunities to participate in this ecosystem, and </a:t>
            </a:r>
            <a:r>
              <a:rPr lang="en-US" b="1"/>
              <a:t>we are depending upon you to make it scale and grow the assets</a:t>
            </a:r>
            <a:r>
              <a:rPr lang="en-US"/>
              <a:t>. </a:t>
            </a:r>
          </a:p>
          <a:p>
            <a:r>
              <a:rPr lang="en-US"/>
              <a:t>Starting from the thousands of customers adopting SDS and Education Insights, there are many steps in the journey where ISVs, System Integrators, data science and AI companies, and Training providers will be needed to build this Open Education Analytics ecosystem.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4/29/2021 11:32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548236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The modern data estate enables you to take all this disparate data and give your teams of data engineers, data scientists, and researchers the tools and access they need to do computing and analytics over this data, unlocking many types of education scenarios.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But there are a million technologies you could use to set up the modern data estate.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Even within Microsoft Azure you have a lot of choices.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Microsoft Education has developed Open Education Analytics, rooted in Azure Synapse, to provide a solution that simplifies and accelerates the learning analytics and AI journey, pulling together the best tools from across the landscape of modern analytics and AI services, to unlock the potential of key education scenarios.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7405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With Open Education Analytics, we are providing a reference architecture for the Modern Data Estate, and a reference implementation that means you don’t have to build everything yourself. You can:</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Provision and govern a modern data estate within your own Azure subscriptions, </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Use Synapse studio to facilitate the process of data extraction, ingestion, preparation, transformation, and enrichment</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Use Azure Active Directory to enforce role-based-access-control to the data for security and privacy, </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Use powerful data visualization tools, such as Power BI, to explore and present data through flexible dashboards</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Use modern data science tools, such as Auto ML, that enable high speed research over big data </a:t>
            </a:r>
          </a:p>
          <a:p>
            <a:pPr marL="342900" marR="0" lvl="0" indent="-342900">
              <a:lnSpc>
                <a:spcPct val="107000"/>
              </a:lnSpc>
              <a:spcBef>
                <a:spcPts val="0"/>
              </a:spcBef>
              <a:spcAft>
                <a:spcPts val="80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All built on the foundation of Azure Data Lake storage, which means significant cost efficiencies.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3518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FB489-BEB5-465F-AC71-97A9508E34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9829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9251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22F26F-42C3-4604-93A1-4D4A348B1055}" type="slidenum">
              <a:rPr lang="en-US" smtClean="0"/>
              <a:t>9</a:t>
            </a:fld>
            <a:endParaRPr lang="en-US"/>
          </a:p>
        </p:txBody>
      </p:sp>
    </p:spTree>
    <p:extLst>
      <p:ext uri="{BB962C8B-B14F-4D97-AF65-F5344CB8AC3E}">
        <p14:creationId xmlns:p14="http://schemas.microsoft.com/office/powerpoint/2010/main" val="3397405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06EE3-F262-4C64-987D-FCE2CC6B29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94B60D8-9914-43AB-818F-2998D6F047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5E2E23-197D-43C7-BA40-ADA3BB875F0A}"/>
              </a:ext>
            </a:extLst>
          </p:cNvPr>
          <p:cNvSpPr>
            <a:spLocks noGrp="1"/>
          </p:cNvSpPr>
          <p:nvPr>
            <p:ph type="dt" sz="half" idx="10"/>
          </p:nvPr>
        </p:nvSpPr>
        <p:spPr/>
        <p:txBody>
          <a:bodyPr/>
          <a:lstStyle/>
          <a:p>
            <a:fld id="{54F250F3-128B-499B-AAE0-9392E55B6EE5}" type="datetimeFigureOut">
              <a:rPr lang="en-US" smtClean="0"/>
              <a:t>4/29/2021</a:t>
            </a:fld>
            <a:endParaRPr lang="en-US"/>
          </a:p>
        </p:txBody>
      </p:sp>
      <p:sp>
        <p:nvSpPr>
          <p:cNvPr id="5" name="Footer Placeholder 4">
            <a:extLst>
              <a:ext uri="{FF2B5EF4-FFF2-40B4-BE49-F238E27FC236}">
                <a16:creationId xmlns:a16="http://schemas.microsoft.com/office/drawing/2014/main" id="{91C91A67-040A-4902-922E-04681B7B86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732453-35A3-437C-AA9E-BE51F25D2C94}"/>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3487117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3589C-B022-42A3-828D-C32A02C1D0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946084-6C36-4CED-BB8D-3AEDC77CF6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82C99D-73D8-4585-ABFD-36E18B0A444C}"/>
              </a:ext>
            </a:extLst>
          </p:cNvPr>
          <p:cNvSpPr>
            <a:spLocks noGrp="1"/>
          </p:cNvSpPr>
          <p:nvPr>
            <p:ph type="dt" sz="half" idx="10"/>
          </p:nvPr>
        </p:nvSpPr>
        <p:spPr/>
        <p:txBody>
          <a:bodyPr/>
          <a:lstStyle/>
          <a:p>
            <a:fld id="{54F250F3-128B-499B-AAE0-9392E55B6EE5}" type="datetimeFigureOut">
              <a:rPr lang="en-US" smtClean="0"/>
              <a:t>4/29/2021</a:t>
            </a:fld>
            <a:endParaRPr lang="en-US"/>
          </a:p>
        </p:txBody>
      </p:sp>
      <p:sp>
        <p:nvSpPr>
          <p:cNvPr id="5" name="Footer Placeholder 4">
            <a:extLst>
              <a:ext uri="{FF2B5EF4-FFF2-40B4-BE49-F238E27FC236}">
                <a16:creationId xmlns:a16="http://schemas.microsoft.com/office/drawing/2014/main" id="{7EA0E04A-BB60-48E1-A50A-B981071482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C76EC7-20E0-4B26-BF6A-3F9AD6896088}"/>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1747105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A93F22-9133-4044-8056-A830186CF6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72F9791-5E00-4539-96F1-CF711FB038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E6AABC-8D52-47DA-B8E1-E9D00F8928D7}"/>
              </a:ext>
            </a:extLst>
          </p:cNvPr>
          <p:cNvSpPr>
            <a:spLocks noGrp="1"/>
          </p:cNvSpPr>
          <p:nvPr>
            <p:ph type="dt" sz="half" idx="10"/>
          </p:nvPr>
        </p:nvSpPr>
        <p:spPr/>
        <p:txBody>
          <a:bodyPr/>
          <a:lstStyle/>
          <a:p>
            <a:fld id="{54F250F3-128B-499B-AAE0-9392E55B6EE5}" type="datetimeFigureOut">
              <a:rPr lang="en-US" smtClean="0"/>
              <a:t>4/29/2021</a:t>
            </a:fld>
            <a:endParaRPr lang="en-US"/>
          </a:p>
        </p:txBody>
      </p:sp>
      <p:sp>
        <p:nvSpPr>
          <p:cNvPr id="5" name="Footer Placeholder 4">
            <a:extLst>
              <a:ext uri="{FF2B5EF4-FFF2-40B4-BE49-F238E27FC236}">
                <a16:creationId xmlns:a16="http://schemas.microsoft.com/office/drawing/2014/main" id="{7B885519-AC92-4B92-8608-46ECB08209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B4913A-3E00-4553-A650-70804CF64BBE}"/>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24299733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EA268BAA-33F8-4556-A065-67F31453606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C3E54C70-E63A-4125-9B6E-2F764060B7FC}"/>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4243203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D5C6E70C-9F63-4D6B-B70F-612DC8764EE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6EB823A-C67F-407C-8A76-8A73FAF0A1EF}"/>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24329996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D848B61-9257-4FB7-816C-C7A28BCF9C9E}"/>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977258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EA268BAA-33F8-4556-A065-67F31453606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675129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D5C6E70C-9F63-4D6B-B70F-612DC8764EE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771581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179104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428CB89D-D73D-4FF5-926D-F147A32A4901}"/>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7607203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52228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B0E2D-90DE-4A77-99FB-C74F30E2A6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E28389-9AD7-4051-9E50-A69DB03BD3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54386E-347C-4DD4-9B71-941292414743}"/>
              </a:ext>
            </a:extLst>
          </p:cNvPr>
          <p:cNvSpPr>
            <a:spLocks noGrp="1"/>
          </p:cNvSpPr>
          <p:nvPr>
            <p:ph type="dt" sz="half" idx="10"/>
          </p:nvPr>
        </p:nvSpPr>
        <p:spPr/>
        <p:txBody>
          <a:bodyPr/>
          <a:lstStyle/>
          <a:p>
            <a:fld id="{54F250F3-128B-499B-AAE0-9392E55B6EE5}" type="datetimeFigureOut">
              <a:rPr lang="en-US" smtClean="0"/>
              <a:t>4/29/2021</a:t>
            </a:fld>
            <a:endParaRPr lang="en-US"/>
          </a:p>
        </p:txBody>
      </p:sp>
      <p:sp>
        <p:nvSpPr>
          <p:cNvPr id="5" name="Footer Placeholder 4">
            <a:extLst>
              <a:ext uri="{FF2B5EF4-FFF2-40B4-BE49-F238E27FC236}">
                <a16:creationId xmlns:a16="http://schemas.microsoft.com/office/drawing/2014/main" id="{2EC91AC3-E1F1-43A2-A005-63683D3B79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59E301-EB95-47EB-B9C5-18B0D283FF04}"/>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40390710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93574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02652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11454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011597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197472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33009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1041905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2995929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9426939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DE4EC38-84C0-4780-AB61-3B3F864B4CDB}"/>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37340826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77DE4-4FEC-48D9-8A61-01D16799CC8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42870C-CECC-4952-9780-9C77445B86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847150-F5FE-4538-9F35-B7506A1ACF1F}"/>
              </a:ext>
            </a:extLst>
          </p:cNvPr>
          <p:cNvSpPr>
            <a:spLocks noGrp="1"/>
          </p:cNvSpPr>
          <p:nvPr>
            <p:ph type="dt" sz="half" idx="10"/>
          </p:nvPr>
        </p:nvSpPr>
        <p:spPr/>
        <p:txBody>
          <a:bodyPr/>
          <a:lstStyle/>
          <a:p>
            <a:fld id="{54F250F3-128B-499B-AAE0-9392E55B6EE5}" type="datetimeFigureOut">
              <a:rPr lang="en-US" smtClean="0"/>
              <a:t>4/29/2021</a:t>
            </a:fld>
            <a:endParaRPr lang="en-US"/>
          </a:p>
        </p:txBody>
      </p:sp>
      <p:sp>
        <p:nvSpPr>
          <p:cNvPr id="5" name="Footer Placeholder 4">
            <a:extLst>
              <a:ext uri="{FF2B5EF4-FFF2-40B4-BE49-F238E27FC236}">
                <a16:creationId xmlns:a16="http://schemas.microsoft.com/office/drawing/2014/main" id="{EFB66916-63EA-4E14-9B56-8E654C9749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907905-5C96-4A26-AA7F-FACE4CA16439}"/>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36834465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70604206-0184-4D68-AE9F-A4A7F6D849B4}"/>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40941861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pic>
        <p:nvPicPr>
          <p:cNvPr id="3"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36B2525C-A89D-45D4-B36D-CBEC2FBA0996}"/>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2999940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79585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57D2E0A1-EB6A-4C30-935B-9382D2F74DEB}"/>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15456026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0307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02678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1pPr>
            <a:lvl2pPr marL="346553" indent="0">
              <a:buNone/>
              <a:defRPr sz="24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2pPr>
            <a:lvl3pPr marL="584607" indent="0">
              <a:buNone/>
              <a:defRPr sz="20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3pPr>
            <a:lvl4pPr marL="814563" indent="0">
              <a:buNone/>
              <a:defRPr sz="1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4pPr>
            <a:lvl5pPr marL="1050997" indent="0">
              <a:buNone/>
              <a:defRPr sz="1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792971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8191B59-B17A-441C-B8A3-3151DFE3637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3874299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421282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7653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9A1F2-B3C0-4E95-8B41-C5AE847063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F2E96C-8D90-47C5-8D31-76BFB07F31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B03A668-14DC-4D7A-834B-3813B22AF12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DC93CC-0CCC-4FDD-B0EB-06B6DD1EC29F}"/>
              </a:ext>
            </a:extLst>
          </p:cNvPr>
          <p:cNvSpPr>
            <a:spLocks noGrp="1"/>
          </p:cNvSpPr>
          <p:nvPr>
            <p:ph type="dt" sz="half" idx="10"/>
          </p:nvPr>
        </p:nvSpPr>
        <p:spPr/>
        <p:txBody>
          <a:bodyPr/>
          <a:lstStyle/>
          <a:p>
            <a:fld id="{54F250F3-128B-499B-AAE0-9392E55B6EE5}" type="datetimeFigureOut">
              <a:rPr lang="en-US" smtClean="0"/>
              <a:t>4/29/2021</a:t>
            </a:fld>
            <a:endParaRPr lang="en-US"/>
          </a:p>
        </p:txBody>
      </p:sp>
      <p:sp>
        <p:nvSpPr>
          <p:cNvPr id="6" name="Footer Placeholder 5">
            <a:extLst>
              <a:ext uri="{FF2B5EF4-FFF2-40B4-BE49-F238E27FC236}">
                <a16:creationId xmlns:a16="http://schemas.microsoft.com/office/drawing/2014/main" id="{2548A670-9C73-4D79-9768-2DE6850FA1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E1FC96-F76B-4A73-BEFA-3A861D325054}"/>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146229116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401035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9B5CB-EE38-4B5D-8033-83ACF8CC38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D0D782-B0DB-4C91-8FA5-FAA2F2DBD3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61F9EB-F4B6-4F59-8C8C-C880C7F37521}"/>
              </a:ext>
            </a:extLst>
          </p:cNvPr>
          <p:cNvSpPr>
            <a:spLocks noGrp="1"/>
          </p:cNvSpPr>
          <p:nvPr>
            <p:ph type="dt" sz="half" idx="10"/>
          </p:nvPr>
        </p:nvSpPr>
        <p:spPr/>
        <p:txBody>
          <a:bodyPr/>
          <a:lstStyle/>
          <a:p>
            <a:fld id="{C7C86F6E-D7AB-44DB-A910-A9F02A4536C9}" type="datetimeFigureOut">
              <a:rPr lang="en-US" smtClean="0"/>
              <a:t>4/29/2021</a:t>
            </a:fld>
            <a:endParaRPr lang="en-US"/>
          </a:p>
        </p:txBody>
      </p:sp>
      <p:sp>
        <p:nvSpPr>
          <p:cNvPr id="5" name="Footer Placeholder 4">
            <a:extLst>
              <a:ext uri="{FF2B5EF4-FFF2-40B4-BE49-F238E27FC236}">
                <a16:creationId xmlns:a16="http://schemas.microsoft.com/office/drawing/2014/main" id="{A9C20229-44C6-46FB-A7DA-F4AF5F5B18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6751EB-5EB2-4A8A-AAA2-315232994119}"/>
              </a:ext>
            </a:extLst>
          </p:cNvPr>
          <p:cNvSpPr>
            <a:spLocks noGrp="1"/>
          </p:cNvSpPr>
          <p:nvPr>
            <p:ph type="sldNum" sz="quarter" idx="12"/>
          </p:nvPr>
        </p:nvSpPr>
        <p:spPr/>
        <p:txBody>
          <a:bodyPr/>
          <a:lstStyle/>
          <a:p>
            <a:fld id="{2F646E67-FE01-483F-B96F-8343EDA9C63D}" type="slidenum">
              <a:rPr lang="en-US" smtClean="0"/>
              <a:t>‹#›</a:t>
            </a:fld>
            <a:endParaRPr lang="en-US"/>
          </a:p>
        </p:txBody>
      </p:sp>
    </p:spTree>
    <p:extLst>
      <p:ext uri="{BB962C8B-B14F-4D97-AF65-F5344CB8AC3E}">
        <p14:creationId xmlns:p14="http://schemas.microsoft.com/office/powerpoint/2010/main" val="20296903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59ABB-B2DC-4828-9C8E-255FD7AA67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15A3B-7B79-41DC-8187-B4B5DE14C7B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37F14D-7CA9-4702-8BC0-DF72AE2E2BE2}"/>
              </a:ext>
            </a:extLst>
          </p:cNvPr>
          <p:cNvSpPr>
            <a:spLocks noGrp="1"/>
          </p:cNvSpPr>
          <p:nvPr>
            <p:ph type="dt" sz="half" idx="10"/>
          </p:nvPr>
        </p:nvSpPr>
        <p:spPr/>
        <p:txBody>
          <a:bodyPr/>
          <a:lstStyle/>
          <a:p>
            <a:fld id="{C7C86F6E-D7AB-44DB-A910-A9F02A4536C9}" type="datetimeFigureOut">
              <a:rPr lang="en-US" smtClean="0"/>
              <a:t>4/29/2021</a:t>
            </a:fld>
            <a:endParaRPr lang="en-US"/>
          </a:p>
        </p:txBody>
      </p:sp>
      <p:sp>
        <p:nvSpPr>
          <p:cNvPr id="5" name="Footer Placeholder 4">
            <a:extLst>
              <a:ext uri="{FF2B5EF4-FFF2-40B4-BE49-F238E27FC236}">
                <a16:creationId xmlns:a16="http://schemas.microsoft.com/office/drawing/2014/main" id="{0169EC8E-0A91-4E94-9084-F7297408C5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9A6F1-4D50-412F-99BA-597B981AE430}"/>
              </a:ext>
            </a:extLst>
          </p:cNvPr>
          <p:cNvSpPr>
            <a:spLocks noGrp="1"/>
          </p:cNvSpPr>
          <p:nvPr>
            <p:ph type="sldNum" sz="quarter" idx="12"/>
          </p:nvPr>
        </p:nvSpPr>
        <p:spPr/>
        <p:txBody>
          <a:bodyPr/>
          <a:lstStyle/>
          <a:p>
            <a:fld id="{2F646E67-FE01-483F-B96F-8343EDA9C63D}" type="slidenum">
              <a:rPr lang="en-US" smtClean="0"/>
              <a:t>‹#›</a:t>
            </a:fld>
            <a:endParaRPr lang="en-US"/>
          </a:p>
        </p:txBody>
      </p:sp>
    </p:spTree>
    <p:extLst>
      <p:ext uri="{BB962C8B-B14F-4D97-AF65-F5344CB8AC3E}">
        <p14:creationId xmlns:p14="http://schemas.microsoft.com/office/powerpoint/2010/main" val="14184580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2 columns">
  <p:cSld name="2 columns">
    <p:bg>
      <p:bgPr>
        <a:solidFill>
          <a:schemeClr val="lt1"/>
        </a:solidFill>
        <a:effectLst/>
      </p:bgPr>
    </p:bg>
    <p:spTree>
      <p:nvGrpSpPr>
        <p:cNvPr id="1" name="Shape 178"/>
        <p:cNvGrpSpPr/>
        <p:nvPr/>
      </p:nvGrpSpPr>
      <p:grpSpPr>
        <a:xfrm>
          <a:off x="0" y="0"/>
          <a:ext cx="0" cy="0"/>
          <a:chOff x="0" y="0"/>
          <a:chExt cx="0" cy="0"/>
        </a:xfrm>
      </p:grpSpPr>
      <p:sp>
        <p:nvSpPr>
          <p:cNvPr id="179" name="Google Shape;179;p32"/>
          <p:cNvSpPr txBox="1">
            <a:spLocks noGrp="1"/>
          </p:cNvSpPr>
          <p:nvPr>
            <p:ph type="subTitle" idx="1"/>
          </p:nvPr>
        </p:nvSpPr>
        <p:spPr>
          <a:xfrm>
            <a:off x="364833" y="1076852"/>
            <a:ext cx="5516000" cy="44468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2pPr>
            <a:lvl3pPr marR="0" lvl="2"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3pPr>
            <a:lvl4pPr marR="0" lvl="3"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4pPr>
            <a:lvl5pPr marR="0" lvl="4"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5pPr>
            <a:lvl6pPr marR="0" lvl="5"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6pPr>
            <a:lvl7pPr marR="0" lvl="6"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7pPr>
            <a:lvl8pPr marR="0" lvl="7"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8pPr>
            <a:lvl9pPr marR="0" lvl="8"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9pPr>
          </a:lstStyle>
          <a:p>
            <a:endParaRPr/>
          </a:p>
        </p:txBody>
      </p:sp>
      <p:sp>
        <p:nvSpPr>
          <p:cNvPr id="180" name="Google Shape;180;p32"/>
          <p:cNvSpPr txBox="1">
            <a:spLocks noGrp="1"/>
          </p:cNvSpPr>
          <p:nvPr>
            <p:ph type="body" idx="2"/>
          </p:nvPr>
        </p:nvSpPr>
        <p:spPr>
          <a:xfrm>
            <a:off x="6194467" y="1065867"/>
            <a:ext cx="5516000" cy="4857200"/>
          </a:xfrm>
          <a:prstGeom prst="rect">
            <a:avLst/>
          </a:prstGeom>
          <a:noFill/>
          <a:ln>
            <a:noFill/>
          </a:ln>
        </p:spPr>
        <p:txBody>
          <a:bodyPr spcFirstLastPara="1" wrap="square" lIns="91425" tIns="91425" rIns="91425" bIns="91425" anchor="t" anchorCtr="0">
            <a:noAutofit/>
          </a:bodyPr>
          <a:lstStyle>
            <a:lvl1pPr marL="609585" marR="0" lvl="0"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1pPr>
            <a:lvl2pPr marL="1219170" marR="0" lvl="1"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2pPr>
            <a:lvl3pPr marL="1828754" marR="0" lvl="2"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3pPr>
            <a:lvl4pPr marL="2438339" marR="0" lvl="3"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4pPr>
            <a:lvl5pPr marL="3047924" marR="0" lvl="4"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5pPr>
            <a:lvl6pPr marL="3657509" marR="0" lvl="5"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6pPr>
            <a:lvl7pPr marL="4267093" marR="0" lvl="6"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7pPr>
            <a:lvl8pPr marL="4876678" marR="0" lvl="7"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8pPr>
            <a:lvl9pPr marL="5486263" marR="0" lvl="8"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9pPr>
          </a:lstStyle>
          <a:p>
            <a:endParaRPr/>
          </a:p>
        </p:txBody>
      </p:sp>
      <p:sp>
        <p:nvSpPr>
          <p:cNvPr id="181" name="Google Shape;181;p32"/>
          <p:cNvSpPr/>
          <p:nvPr/>
        </p:nvSpPr>
        <p:spPr>
          <a:xfrm>
            <a:off x="0" y="0"/>
            <a:ext cx="12192000" cy="927200"/>
          </a:xfrm>
          <a:prstGeom prst="rect">
            <a:avLst/>
          </a:prstGeom>
          <a:solidFill>
            <a:srgbClr val="3A414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2" name="Google Shape;182;p32"/>
          <p:cNvSpPr txBox="1">
            <a:spLocks noGrp="1"/>
          </p:cNvSpPr>
          <p:nvPr>
            <p:ph type="title"/>
          </p:nvPr>
        </p:nvSpPr>
        <p:spPr>
          <a:xfrm>
            <a:off x="364833" y="123901"/>
            <a:ext cx="11557600" cy="6452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1pPr>
            <a:lvl2pPr marR="0" lvl="1"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2pPr>
            <a:lvl3pPr marR="0" lvl="2"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3pPr>
            <a:lvl4pPr marR="0" lvl="3"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4pPr>
            <a:lvl5pPr marR="0" lvl="4"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5pPr>
            <a:lvl6pPr marR="0" lvl="5"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6pPr>
            <a:lvl7pPr marR="0" lvl="6"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7pPr>
            <a:lvl8pPr marR="0" lvl="7"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8pPr>
            <a:lvl9pPr marR="0" lvl="8"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9pPr>
          </a:lstStyle>
          <a:p>
            <a:endParaRPr/>
          </a:p>
        </p:txBody>
      </p:sp>
    </p:spTree>
    <p:extLst>
      <p:ext uri="{BB962C8B-B14F-4D97-AF65-F5344CB8AC3E}">
        <p14:creationId xmlns:p14="http://schemas.microsoft.com/office/powerpoint/2010/main" val="2376990179"/>
      </p:ext>
    </p:extLst>
  </p:cSld>
  <p:clrMapOvr>
    <a:masterClrMapping/>
  </p:clrMapOvr>
  <p:extLst>
    <p:ext uri="{DCECCB84-F9BA-43D5-87BE-67443E8EF086}">
      <p15:sldGuideLst xmlns:p15="http://schemas.microsoft.com/office/powerpoint/2012/main">
        <p15:guide id="1" orient="horz" pos="936">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1 column - Big Header - GRAY">
  <p:cSld name="1 column - Big Header - GRAY">
    <p:bg>
      <p:bgPr>
        <a:solidFill>
          <a:schemeClr val="lt1"/>
        </a:solidFill>
        <a:effectLst/>
      </p:bgPr>
    </p:bg>
    <p:spTree>
      <p:nvGrpSpPr>
        <p:cNvPr id="1" name="Shape 369"/>
        <p:cNvGrpSpPr/>
        <p:nvPr/>
      </p:nvGrpSpPr>
      <p:grpSpPr>
        <a:xfrm>
          <a:off x="0" y="0"/>
          <a:ext cx="0" cy="0"/>
          <a:chOff x="0" y="0"/>
          <a:chExt cx="0" cy="0"/>
        </a:xfrm>
      </p:grpSpPr>
      <p:sp>
        <p:nvSpPr>
          <p:cNvPr id="370" name="Google Shape;370;p58"/>
          <p:cNvSpPr txBox="1"/>
          <p:nvPr/>
        </p:nvSpPr>
        <p:spPr>
          <a:xfrm>
            <a:off x="11086433" y="6161200"/>
            <a:ext cx="731600" cy="369200"/>
          </a:xfrm>
          <a:prstGeom prst="rect">
            <a:avLst/>
          </a:prstGeom>
          <a:noFill/>
          <a:ln>
            <a:noFill/>
          </a:ln>
        </p:spPr>
        <p:txBody>
          <a:bodyPr spcFirstLastPara="1" wrap="square" lIns="121900" tIns="121900" rIns="121900" bIns="12190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800" b="0" i="0" u="none" strike="noStrike" cap="none">
                <a:solidFill>
                  <a:schemeClr val="lt1"/>
                </a:solidFill>
                <a:latin typeface="Roboto"/>
                <a:ea typeface="Roboto"/>
                <a:cs typeface="Roboto"/>
                <a:sym typeface="Roboto"/>
              </a:rPr>
              <a:pPr marL="0" marR="0" lvl="0" indent="0" algn="r" rtl="0">
                <a:lnSpc>
                  <a:spcPct val="100000"/>
                </a:lnSpc>
                <a:spcBef>
                  <a:spcPts val="0"/>
                </a:spcBef>
                <a:spcAft>
                  <a:spcPts val="0"/>
                </a:spcAft>
                <a:buClr>
                  <a:srgbClr val="000000"/>
                </a:buClr>
                <a:buSzPts val="600"/>
                <a:buFont typeface="Arial"/>
                <a:buNone/>
              </a:pPr>
              <a:t>‹#›</a:t>
            </a:fld>
            <a:endParaRPr sz="800" b="0" i="0" u="none" strike="noStrike" cap="none">
              <a:solidFill>
                <a:schemeClr val="lt1"/>
              </a:solidFill>
              <a:latin typeface="Roboto"/>
              <a:ea typeface="Roboto"/>
              <a:cs typeface="Roboto"/>
              <a:sym typeface="Roboto"/>
            </a:endParaRPr>
          </a:p>
        </p:txBody>
      </p:sp>
      <p:sp>
        <p:nvSpPr>
          <p:cNvPr id="371" name="Google Shape;371;p58"/>
          <p:cNvSpPr/>
          <p:nvPr/>
        </p:nvSpPr>
        <p:spPr>
          <a:xfrm>
            <a:off x="0" y="0"/>
            <a:ext cx="12192000" cy="927200"/>
          </a:xfrm>
          <a:prstGeom prst="rect">
            <a:avLst/>
          </a:prstGeom>
          <a:solidFill>
            <a:srgbClr val="3A414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2" name="Google Shape;372;p58"/>
          <p:cNvSpPr txBox="1">
            <a:spLocks noGrp="1"/>
          </p:cNvSpPr>
          <p:nvPr>
            <p:ph type="title"/>
          </p:nvPr>
        </p:nvSpPr>
        <p:spPr>
          <a:xfrm>
            <a:off x="364833" y="123901"/>
            <a:ext cx="11557600" cy="6452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1pPr>
            <a:lvl2pPr marR="0" lvl="1"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2pPr>
            <a:lvl3pPr marR="0" lvl="2"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3pPr>
            <a:lvl4pPr marR="0" lvl="3"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4pPr>
            <a:lvl5pPr marR="0" lvl="4"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5pPr>
            <a:lvl6pPr marR="0" lvl="5"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6pPr>
            <a:lvl7pPr marR="0" lvl="6"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7pPr>
            <a:lvl8pPr marR="0" lvl="7"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8pPr>
            <a:lvl9pPr marR="0" lvl="8"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9pPr>
          </a:lstStyle>
          <a:p>
            <a:endParaRPr/>
          </a:p>
        </p:txBody>
      </p:sp>
      <p:sp>
        <p:nvSpPr>
          <p:cNvPr id="373" name="Google Shape;373;p58"/>
          <p:cNvSpPr txBox="1">
            <a:spLocks noGrp="1"/>
          </p:cNvSpPr>
          <p:nvPr>
            <p:ph type="subTitle" idx="1"/>
          </p:nvPr>
        </p:nvSpPr>
        <p:spPr>
          <a:xfrm>
            <a:off x="364833" y="1076867"/>
            <a:ext cx="11557600" cy="50188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chemeClr val="dk2"/>
              </a:buClr>
              <a:buSzPts val="1400"/>
              <a:buFont typeface="Roboto"/>
              <a:buAutoNum type="arabicPeriod"/>
              <a:defRPr sz="1867"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0"/>
              </a:spcAft>
              <a:buClr>
                <a:srgbClr val="000000"/>
              </a:buClr>
              <a:buSzPts val="1100"/>
              <a:buFont typeface="Arial"/>
              <a:buAutoNum type="alphaLcPeriod"/>
              <a:defRPr sz="1467" b="0" i="0" u="none" strike="noStrike" cap="none">
                <a:solidFill>
                  <a:srgbClr val="666666"/>
                </a:solidFill>
                <a:latin typeface="Roboto"/>
                <a:ea typeface="Roboto"/>
                <a:cs typeface="Roboto"/>
                <a:sym typeface="Roboto"/>
              </a:defRPr>
            </a:lvl2pPr>
            <a:lvl3pPr marR="0" lvl="2" algn="l" rtl="0">
              <a:lnSpc>
                <a:spcPct val="115000"/>
              </a:lnSpc>
              <a:spcBef>
                <a:spcPts val="0"/>
              </a:spcBef>
              <a:spcAft>
                <a:spcPts val="0"/>
              </a:spcAft>
              <a:buClr>
                <a:srgbClr val="000000"/>
              </a:buClr>
              <a:buSzPts val="1100"/>
              <a:buFont typeface="Arial"/>
              <a:buAutoNum type="romanLcPeriod"/>
              <a:defRPr sz="1467" b="0" i="0" u="none" strike="noStrike" cap="none">
                <a:solidFill>
                  <a:srgbClr val="666666"/>
                </a:solidFill>
                <a:latin typeface="Roboto"/>
                <a:ea typeface="Roboto"/>
                <a:cs typeface="Roboto"/>
                <a:sym typeface="Roboto"/>
              </a:defRPr>
            </a:lvl3pPr>
            <a:lvl4pPr marR="0" lvl="3" algn="l" rtl="0">
              <a:lnSpc>
                <a:spcPct val="115000"/>
              </a:lnSpc>
              <a:spcBef>
                <a:spcPts val="0"/>
              </a:spcBef>
              <a:spcAft>
                <a:spcPts val="0"/>
              </a:spcAft>
              <a:buClr>
                <a:srgbClr val="000000"/>
              </a:buClr>
              <a:buSzPts val="1100"/>
              <a:buFont typeface="Arial"/>
              <a:buAutoNum type="arabicPeriod"/>
              <a:defRPr sz="1467" b="0" i="0" u="none" strike="noStrike" cap="none">
                <a:solidFill>
                  <a:srgbClr val="666666"/>
                </a:solidFill>
                <a:latin typeface="Roboto"/>
                <a:ea typeface="Roboto"/>
                <a:cs typeface="Roboto"/>
                <a:sym typeface="Roboto"/>
              </a:defRPr>
            </a:lvl4pPr>
            <a:lvl5pPr marR="0" lvl="4" algn="l" rtl="0">
              <a:lnSpc>
                <a:spcPct val="115000"/>
              </a:lnSpc>
              <a:spcBef>
                <a:spcPts val="0"/>
              </a:spcBef>
              <a:spcAft>
                <a:spcPts val="0"/>
              </a:spcAft>
              <a:buClr>
                <a:srgbClr val="000000"/>
              </a:buClr>
              <a:buSzPts val="1100"/>
              <a:buFont typeface="Arial"/>
              <a:buAutoNum type="alphaLcPeriod"/>
              <a:defRPr sz="1467" b="0" i="0" u="none" strike="noStrike" cap="none">
                <a:solidFill>
                  <a:srgbClr val="666666"/>
                </a:solidFill>
                <a:latin typeface="Roboto"/>
                <a:ea typeface="Roboto"/>
                <a:cs typeface="Roboto"/>
                <a:sym typeface="Roboto"/>
              </a:defRPr>
            </a:lvl5pPr>
            <a:lvl6pPr marR="0" lvl="5" algn="l" rtl="0">
              <a:lnSpc>
                <a:spcPct val="115000"/>
              </a:lnSpc>
              <a:spcBef>
                <a:spcPts val="0"/>
              </a:spcBef>
              <a:spcAft>
                <a:spcPts val="0"/>
              </a:spcAft>
              <a:buClr>
                <a:srgbClr val="000000"/>
              </a:buClr>
              <a:buSzPts val="1100"/>
              <a:buFont typeface="Arial"/>
              <a:buAutoNum type="romanLcPeriod"/>
              <a:defRPr sz="1467" b="0" i="0" u="none" strike="noStrike" cap="none">
                <a:solidFill>
                  <a:srgbClr val="666666"/>
                </a:solidFill>
                <a:latin typeface="Roboto"/>
                <a:ea typeface="Roboto"/>
                <a:cs typeface="Roboto"/>
                <a:sym typeface="Roboto"/>
              </a:defRPr>
            </a:lvl6pPr>
            <a:lvl7pPr marR="0" lvl="6" algn="l" rtl="0">
              <a:lnSpc>
                <a:spcPct val="115000"/>
              </a:lnSpc>
              <a:spcBef>
                <a:spcPts val="0"/>
              </a:spcBef>
              <a:spcAft>
                <a:spcPts val="0"/>
              </a:spcAft>
              <a:buClr>
                <a:srgbClr val="000000"/>
              </a:buClr>
              <a:buSzPts val="1100"/>
              <a:buFont typeface="Arial"/>
              <a:buAutoNum type="arabicPeriod"/>
              <a:defRPr sz="1467" b="0" i="0" u="none" strike="noStrike" cap="none">
                <a:solidFill>
                  <a:srgbClr val="666666"/>
                </a:solidFill>
                <a:latin typeface="Roboto"/>
                <a:ea typeface="Roboto"/>
                <a:cs typeface="Roboto"/>
                <a:sym typeface="Roboto"/>
              </a:defRPr>
            </a:lvl7pPr>
            <a:lvl8pPr marR="0" lvl="7" algn="l" rtl="0">
              <a:lnSpc>
                <a:spcPct val="115000"/>
              </a:lnSpc>
              <a:spcBef>
                <a:spcPts val="0"/>
              </a:spcBef>
              <a:spcAft>
                <a:spcPts val="0"/>
              </a:spcAft>
              <a:buClr>
                <a:srgbClr val="000000"/>
              </a:buClr>
              <a:buSzPts val="1100"/>
              <a:buFont typeface="Arial"/>
              <a:buAutoNum type="alphaLcPeriod"/>
              <a:defRPr sz="1467" b="0" i="0" u="none" strike="noStrike" cap="none">
                <a:solidFill>
                  <a:srgbClr val="666666"/>
                </a:solidFill>
                <a:latin typeface="Roboto"/>
                <a:ea typeface="Roboto"/>
                <a:cs typeface="Roboto"/>
                <a:sym typeface="Roboto"/>
              </a:defRPr>
            </a:lvl8pPr>
            <a:lvl9pPr marR="0" lvl="8" algn="l" rtl="0">
              <a:lnSpc>
                <a:spcPct val="115000"/>
              </a:lnSpc>
              <a:spcBef>
                <a:spcPts val="0"/>
              </a:spcBef>
              <a:spcAft>
                <a:spcPts val="0"/>
              </a:spcAft>
              <a:buClr>
                <a:srgbClr val="000000"/>
              </a:buClr>
              <a:buSzPts val="1100"/>
              <a:buFont typeface="Arial"/>
              <a:buAutoNum type="romanLcPeriod"/>
              <a:defRPr sz="1467" b="0" i="0" u="none" strike="noStrike" cap="none">
                <a:solidFill>
                  <a:srgbClr val="666666"/>
                </a:solidFill>
                <a:latin typeface="Roboto"/>
                <a:ea typeface="Roboto"/>
                <a:cs typeface="Roboto"/>
                <a:sym typeface="Roboto"/>
              </a:defRPr>
            </a:lvl9pPr>
          </a:lstStyle>
          <a:p>
            <a:endParaRPr/>
          </a:p>
        </p:txBody>
      </p:sp>
    </p:spTree>
    <p:extLst>
      <p:ext uri="{BB962C8B-B14F-4D97-AF65-F5344CB8AC3E}">
        <p14:creationId xmlns:p14="http://schemas.microsoft.com/office/powerpoint/2010/main" val="1396117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lain whit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6947596"/>
      </p:ext>
    </p:extLst>
  </p:cSld>
  <p:clrMapOvr>
    <a:overrideClrMapping bg1="dk1" tx1="lt1" bg2="dk2" tx2="lt2" accent1="accent1" accent2="accent2" accent3="accent3" accent4="accent4" accent5="accent5" accent6="accent6" hlink="hlink" folHlink="folHlink"/>
  </p:clrMapOvr>
  <p:transition spd="slow">
    <p:fade/>
  </p:transition>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440027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Grid">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17753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lumMod val="50000"/>
          </a:schemeClr>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0" hasCustomPrompt="1"/>
          </p:nvPr>
        </p:nvSpPr>
        <p:spPr>
          <a:xfrm>
            <a:off x="647700" y="3093059"/>
            <a:ext cx="5303520" cy="708920"/>
          </a:xfrm>
          <a:prstGeom prst="rect">
            <a:avLst/>
          </a:prstGeom>
        </p:spPr>
        <p:txBody>
          <a:bodyPr/>
          <a:lstStyle>
            <a:lvl1pPr marL="0" indent="0">
              <a:buNone/>
              <a:defRPr sz="4600" b="0" i="0">
                <a:solidFill>
                  <a:schemeClr val="bg1"/>
                </a:solidFill>
                <a:latin typeface="Segoe UI Semilight" charset="0"/>
                <a:ea typeface="Segoe UI Semilight" charset="0"/>
                <a:cs typeface="Segoe UI Semilight" charset="0"/>
              </a:defRPr>
            </a:lvl1pPr>
          </a:lstStyle>
          <a:p>
            <a:pPr lvl="0"/>
            <a:r>
              <a:rPr lang="en-US"/>
              <a:t>Title</a:t>
            </a:r>
          </a:p>
        </p:txBody>
      </p:sp>
    </p:spTree>
    <p:extLst>
      <p:ext uri="{BB962C8B-B14F-4D97-AF65-F5344CB8AC3E}">
        <p14:creationId xmlns:p14="http://schemas.microsoft.com/office/powerpoint/2010/main" val="2031577764"/>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0173A-0B60-43C1-B291-06049220E3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EFB9FE-A3C1-47A6-B381-2A74B94F98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A5B0C4-9E9F-4C62-82EE-1DF8CB9CE66F}"/>
              </a:ext>
            </a:extLst>
          </p:cNvPr>
          <p:cNvSpPr>
            <a:spLocks noGrp="1"/>
          </p:cNvSpPr>
          <p:nvPr>
            <p:ph type="dt" sz="half" idx="10"/>
          </p:nvPr>
        </p:nvSpPr>
        <p:spPr/>
        <p:txBody>
          <a:bodyPr/>
          <a:lstStyle/>
          <a:p>
            <a:fld id="{FF7F450E-4D30-404E-91C3-5B973E84001D}" type="datetimeFigureOut">
              <a:rPr lang="en-US" smtClean="0"/>
              <a:t>4/29/2021</a:t>
            </a:fld>
            <a:endParaRPr lang="en-US"/>
          </a:p>
        </p:txBody>
      </p:sp>
      <p:sp>
        <p:nvSpPr>
          <p:cNvPr id="5" name="Footer Placeholder 4">
            <a:extLst>
              <a:ext uri="{FF2B5EF4-FFF2-40B4-BE49-F238E27FC236}">
                <a16:creationId xmlns:a16="http://schemas.microsoft.com/office/drawing/2014/main" id="{951F8065-8756-4EEE-B4F3-45A20985F6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7709B-93D6-4CFE-9622-B56D577123DD}"/>
              </a:ext>
            </a:extLst>
          </p:cNvPr>
          <p:cNvSpPr>
            <a:spLocks noGrp="1"/>
          </p:cNvSpPr>
          <p:nvPr>
            <p:ph type="sldNum" sz="quarter" idx="12"/>
          </p:nvPr>
        </p:nvSpPr>
        <p:spPr/>
        <p:txBody>
          <a:bodyPr/>
          <a:lstStyle/>
          <a:p>
            <a:fld id="{8DC7CC77-9DF8-4F87-8F6D-F74643CA8E4B}" type="slidenum">
              <a:rPr lang="en-US" smtClean="0"/>
              <a:t>‹#›</a:t>
            </a:fld>
            <a:endParaRPr lang="en-US"/>
          </a:p>
        </p:txBody>
      </p:sp>
    </p:spTree>
    <p:extLst>
      <p:ext uri="{BB962C8B-B14F-4D97-AF65-F5344CB8AC3E}">
        <p14:creationId xmlns:p14="http://schemas.microsoft.com/office/powerpoint/2010/main" val="2846075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5B432-2633-491A-8933-FF6DEFB075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A838697-F909-49D9-8090-C099769BDA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4F3586-DA10-4C2A-99BF-F8272A5A53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E938D3-D470-42C6-A489-BC682BB2E8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542372-11F4-4CF7-88B7-3E8FDE6AB6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99DD6A-94DF-4FA9-A057-5D05E85EE4F5}"/>
              </a:ext>
            </a:extLst>
          </p:cNvPr>
          <p:cNvSpPr>
            <a:spLocks noGrp="1"/>
          </p:cNvSpPr>
          <p:nvPr>
            <p:ph type="dt" sz="half" idx="10"/>
          </p:nvPr>
        </p:nvSpPr>
        <p:spPr/>
        <p:txBody>
          <a:bodyPr/>
          <a:lstStyle/>
          <a:p>
            <a:fld id="{54F250F3-128B-499B-AAE0-9392E55B6EE5}" type="datetimeFigureOut">
              <a:rPr lang="en-US" smtClean="0"/>
              <a:t>4/29/2021</a:t>
            </a:fld>
            <a:endParaRPr lang="en-US"/>
          </a:p>
        </p:txBody>
      </p:sp>
      <p:sp>
        <p:nvSpPr>
          <p:cNvPr id="8" name="Footer Placeholder 7">
            <a:extLst>
              <a:ext uri="{FF2B5EF4-FFF2-40B4-BE49-F238E27FC236}">
                <a16:creationId xmlns:a16="http://schemas.microsoft.com/office/drawing/2014/main" id="{D57DE537-2AD3-44F7-A61B-FD4AD551CA9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264BD7-680B-436E-9A96-FFFBA08FF455}"/>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267528794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806792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9819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lain whit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5130324"/>
      </p:ext>
    </p:extLst>
  </p:cSld>
  <p:clrMapOvr>
    <a:overrideClrMapping bg1="dk1" tx1="lt1" bg2="dk2" tx2="lt2" accent1="accent1" accent2="accent2" accent3="accent3" accent4="accent4" accent5="accent5" accent6="accent6" hlink="hlink" folHlink="folHlink"/>
  </p:clrMapOvr>
  <p:transition spd="slow">
    <p:fade/>
  </p:transition>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18170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10579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A58B2-F677-4A64-AED9-B03616F3CF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57FB74-A3F6-47C1-BC3A-2AA18FAE58B0}"/>
              </a:ext>
            </a:extLst>
          </p:cNvPr>
          <p:cNvSpPr>
            <a:spLocks noGrp="1"/>
          </p:cNvSpPr>
          <p:nvPr>
            <p:ph type="dt" sz="half" idx="10"/>
          </p:nvPr>
        </p:nvSpPr>
        <p:spPr/>
        <p:txBody>
          <a:bodyPr/>
          <a:lstStyle/>
          <a:p>
            <a:fld id="{54F250F3-128B-499B-AAE0-9392E55B6EE5}" type="datetimeFigureOut">
              <a:rPr lang="en-US" smtClean="0"/>
              <a:t>4/29/2021</a:t>
            </a:fld>
            <a:endParaRPr lang="en-US"/>
          </a:p>
        </p:txBody>
      </p:sp>
      <p:sp>
        <p:nvSpPr>
          <p:cNvPr id="4" name="Footer Placeholder 3">
            <a:extLst>
              <a:ext uri="{FF2B5EF4-FFF2-40B4-BE49-F238E27FC236}">
                <a16:creationId xmlns:a16="http://schemas.microsoft.com/office/drawing/2014/main" id="{97606C42-EECA-4D9D-9119-167CF8D113F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B8B09E6-89A9-4288-9899-B12CE511EB4D}"/>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3323239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6AB20E-76E8-42DD-8FDA-20357381415D}"/>
              </a:ext>
            </a:extLst>
          </p:cNvPr>
          <p:cNvSpPr>
            <a:spLocks noGrp="1"/>
          </p:cNvSpPr>
          <p:nvPr>
            <p:ph type="dt" sz="half" idx="10"/>
          </p:nvPr>
        </p:nvSpPr>
        <p:spPr/>
        <p:txBody>
          <a:bodyPr/>
          <a:lstStyle/>
          <a:p>
            <a:fld id="{54F250F3-128B-499B-AAE0-9392E55B6EE5}" type="datetimeFigureOut">
              <a:rPr lang="en-US" smtClean="0"/>
              <a:t>4/29/2021</a:t>
            </a:fld>
            <a:endParaRPr lang="en-US"/>
          </a:p>
        </p:txBody>
      </p:sp>
      <p:sp>
        <p:nvSpPr>
          <p:cNvPr id="3" name="Footer Placeholder 2">
            <a:extLst>
              <a:ext uri="{FF2B5EF4-FFF2-40B4-BE49-F238E27FC236}">
                <a16:creationId xmlns:a16="http://schemas.microsoft.com/office/drawing/2014/main" id="{251841D6-DD91-49BB-A2C8-23DAB30FAC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372A16F-7990-4492-820C-F517CF97DB99}"/>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1514609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2CB0A-DC40-47F3-8B0B-DBA4DD4F28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2C7928-BEDB-49F9-B86B-EB4ABCA219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CB2093-FCE2-4AAB-9818-08C289E5A1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13D10A-E45A-4229-8CC0-1D99373582B9}"/>
              </a:ext>
            </a:extLst>
          </p:cNvPr>
          <p:cNvSpPr>
            <a:spLocks noGrp="1"/>
          </p:cNvSpPr>
          <p:nvPr>
            <p:ph type="dt" sz="half" idx="10"/>
          </p:nvPr>
        </p:nvSpPr>
        <p:spPr/>
        <p:txBody>
          <a:bodyPr/>
          <a:lstStyle/>
          <a:p>
            <a:fld id="{54F250F3-128B-499B-AAE0-9392E55B6EE5}" type="datetimeFigureOut">
              <a:rPr lang="en-US" smtClean="0"/>
              <a:t>4/29/2021</a:t>
            </a:fld>
            <a:endParaRPr lang="en-US"/>
          </a:p>
        </p:txBody>
      </p:sp>
      <p:sp>
        <p:nvSpPr>
          <p:cNvPr id="6" name="Footer Placeholder 5">
            <a:extLst>
              <a:ext uri="{FF2B5EF4-FFF2-40B4-BE49-F238E27FC236}">
                <a16:creationId xmlns:a16="http://schemas.microsoft.com/office/drawing/2014/main" id="{72A91AC0-658D-4066-8B59-3CC679521D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1E9072-2981-47F4-88AB-665C322EFD4F}"/>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3427453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AFFBF-2E1F-4D94-9FB0-92E00CE9A9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83BAFBB-3E9A-48FB-BF03-74360BC92A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7E9E7F3-A36B-4C99-8078-2D3DA3CDD6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99EF68-FF79-4BFF-A12A-BBF77063D439}"/>
              </a:ext>
            </a:extLst>
          </p:cNvPr>
          <p:cNvSpPr>
            <a:spLocks noGrp="1"/>
          </p:cNvSpPr>
          <p:nvPr>
            <p:ph type="dt" sz="half" idx="10"/>
          </p:nvPr>
        </p:nvSpPr>
        <p:spPr/>
        <p:txBody>
          <a:bodyPr/>
          <a:lstStyle/>
          <a:p>
            <a:fld id="{54F250F3-128B-499B-AAE0-9392E55B6EE5}" type="datetimeFigureOut">
              <a:rPr lang="en-US" smtClean="0"/>
              <a:t>4/29/2021</a:t>
            </a:fld>
            <a:endParaRPr lang="en-US"/>
          </a:p>
        </p:txBody>
      </p:sp>
      <p:sp>
        <p:nvSpPr>
          <p:cNvPr id="6" name="Footer Placeholder 5">
            <a:extLst>
              <a:ext uri="{FF2B5EF4-FFF2-40B4-BE49-F238E27FC236}">
                <a16:creationId xmlns:a16="http://schemas.microsoft.com/office/drawing/2014/main" id="{D9E6B317-9CED-4881-B654-D4E2F3412E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04364A-DEDF-4611-9351-B17B0650D5AC}"/>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2395970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image" Target="../media/image1.emf"/><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theme" Target="../theme/theme2.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5" Type="http://schemas.openxmlformats.org/officeDocument/2006/relationships/slideLayout" Target="../slideLayouts/slideLayout50.xml"/><Relationship Id="rId10" Type="http://schemas.openxmlformats.org/officeDocument/2006/relationships/theme" Target="../theme/theme3.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6945D8-81ED-4957-AE86-F334BEE780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75A135C-EEB3-4754-848C-E6C8200CF4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51D3A4-AD98-46A4-8245-E67F9A7A86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F250F3-128B-499B-AAE0-9392E55B6EE5}" type="datetimeFigureOut">
              <a:rPr lang="en-US" smtClean="0"/>
              <a:t>4/29/2021</a:t>
            </a:fld>
            <a:endParaRPr lang="en-US"/>
          </a:p>
        </p:txBody>
      </p:sp>
      <p:sp>
        <p:nvSpPr>
          <p:cNvPr id="5" name="Footer Placeholder 4">
            <a:extLst>
              <a:ext uri="{FF2B5EF4-FFF2-40B4-BE49-F238E27FC236}">
                <a16:creationId xmlns:a16="http://schemas.microsoft.com/office/drawing/2014/main" id="{FD53A88D-109D-44CC-A35B-E71285A53F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B506F3-376F-4DDB-A930-A1D8D4F742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1330C0-E712-4153-A6B4-2D7AD03C5CB1}" type="slidenum">
              <a:rPr lang="en-US" smtClean="0"/>
              <a:t>‹#›</a:t>
            </a:fld>
            <a:endParaRPr lang="en-US"/>
          </a:p>
        </p:txBody>
      </p:sp>
    </p:spTree>
    <p:extLst>
      <p:ext uri="{BB962C8B-B14F-4D97-AF65-F5344CB8AC3E}">
        <p14:creationId xmlns:p14="http://schemas.microsoft.com/office/powerpoint/2010/main" val="20592651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454825" y="2812817"/>
            <a:ext cx="6858000" cy="1170455"/>
          </a:xfrm>
          <a:prstGeom prst="rect">
            <a:avLst/>
          </a:prstGeom>
        </p:spPr>
      </p:pic>
      <p:sp>
        <p:nvSpPr>
          <p:cNvPr id="8" name="TextBox 7">
            <a:extLst>
              <a:ext uri="{FF2B5EF4-FFF2-40B4-BE49-F238E27FC236}">
                <a16:creationId xmlns:a16="http://schemas.microsoft.com/office/drawing/2014/main" id="{4C7A0174-A782-46AE-8B4C-2F42A3F64BF5}"/>
              </a:ext>
            </a:extLst>
          </p:cNvPr>
          <p:cNvSpPr txBox="1"/>
          <p:nvPr userDrawn="1"/>
        </p:nvSpPr>
        <p:spPr>
          <a:xfrm>
            <a:off x="11783490" y="6654303"/>
            <a:ext cx="125034" cy="123111"/>
          </a:xfrm>
          <a:prstGeom prst="rect">
            <a:avLst/>
          </a:prstGeom>
          <a:noFill/>
        </p:spPr>
        <p:txBody>
          <a:bodyPr wrap="none" lIns="0" tIns="0" rIns="0" bIns="0" rtlCol="0">
            <a:spAutoFit/>
          </a:bodyPr>
          <a:lstStyle/>
          <a:p>
            <a:pPr algn="r"/>
            <a:fld id="{0C10AA98-C063-4E0E-9344-4385FFC0B275}" type="slidenum">
              <a:rPr lang="en-US" sz="800" smtClean="0">
                <a:gradFill>
                  <a:gsLst>
                    <a:gs pos="2917">
                      <a:schemeClr val="tx1"/>
                    </a:gs>
                    <a:gs pos="30000">
                      <a:schemeClr val="tx1"/>
                    </a:gs>
                  </a:gsLst>
                  <a:lin ang="5400000" scaled="0"/>
                </a:gradFill>
              </a:rPr>
              <a:pPr algn="r"/>
              <a:t>‹#›</a:t>
            </a:fld>
            <a:endParaRPr lang="en-US" sz="8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76020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Lst>
  <p:transition>
    <p:fade/>
  </p:transition>
  <p:hf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6167920"/>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5.xml"/><Relationship Id="rId4" Type="http://schemas.openxmlformats.org/officeDocument/2006/relationships/image" Target="../media/image10.sv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6.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5.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5.xml"/><Relationship Id="rId16" Type="http://schemas.openxmlformats.org/officeDocument/2006/relationships/image" Target="../media/image28.png"/><Relationship Id="rId1" Type="http://schemas.openxmlformats.org/officeDocument/2006/relationships/slideLayout" Target="../slideLayouts/slideLayout34.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19" Type="http://schemas.openxmlformats.org/officeDocument/2006/relationships/image" Target="../media/image31.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png"/></Relationships>
</file>

<file path=ppt/slides/_rels/slide6.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18" Type="http://schemas.openxmlformats.org/officeDocument/2006/relationships/image" Target="../media/image28.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2.png"/><Relationship Id="rId17" Type="http://schemas.openxmlformats.org/officeDocument/2006/relationships/image" Target="../media/image23.png"/><Relationship Id="rId2" Type="http://schemas.openxmlformats.org/officeDocument/2006/relationships/notesSlide" Target="../notesSlides/notesSlide6.xml"/><Relationship Id="rId16" Type="http://schemas.openxmlformats.org/officeDocument/2006/relationships/image" Target="../media/image31.svg"/><Relationship Id="rId20" Type="http://schemas.openxmlformats.org/officeDocument/2006/relationships/image" Target="../media/image8.png"/><Relationship Id="rId1" Type="http://schemas.openxmlformats.org/officeDocument/2006/relationships/slideLayout" Target="../slideLayouts/slideLayout34.xml"/><Relationship Id="rId6" Type="http://schemas.openxmlformats.org/officeDocument/2006/relationships/image" Target="../media/image18.svg"/><Relationship Id="rId11" Type="http://schemas.openxmlformats.org/officeDocument/2006/relationships/image" Target="../media/image24.png"/><Relationship Id="rId5" Type="http://schemas.openxmlformats.org/officeDocument/2006/relationships/image" Target="../media/image17.png"/><Relationship Id="rId15" Type="http://schemas.openxmlformats.org/officeDocument/2006/relationships/image" Target="../media/image30.png"/><Relationship Id="rId10" Type="http://schemas.openxmlformats.org/officeDocument/2006/relationships/image" Target="../media/image26.png"/><Relationship Id="rId19" Type="http://schemas.openxmlformats.org/officeDocument/2006/relationships/image" Target="../media/image29.pn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3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29.png"/><Relationship Id="rId18" Type="http://schemas.openxmlformats.org/officeDocument/2006/relationships/image" Target="../media/image4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28.png"/><Relationship Id="rId17" Type="http://schemas.openxmlformats.org/officeDocument/2006/relationships/image" Target="../media/image40.png"/><Relationship Id="rId2" Type="http://schemas.openxmlformats.org/officeDocument/2006/relationships/notesSlide" Target="../notesSlides/notesSlide8.xml"/><Relationship Id="rId16" Type="http://schemas.openxmlformats.org/officeDocument/2006/relationships/image" Target="../media/image39.png"/><Relationship Id="rId1" Type="http://schemas.openxmlformats.org/officeDocument/2006/relationships/slideLayout" Target="../slideLayouts/slideLayout34.xml"/><Relationship Id="rId6" Type="http://schemas.openxmlformats.org/officeDocument/2006/relationships/image" Target="../media/image22.png"/><Relationship Id="rId11" Type="http://schemas.openxmlformats.org/officeDocument/2006/relationships/image" Target="../media/image23.png"/><Relationship Id="rId5" Type="http://schemas.openxmlformats.org/officeDocument/2006/relationships/image" Target="../media/image24.png"/><Relationship Id="rId15" Type="http://schemas.openxmlformats.org/officeDocument/2006/relationships/image" Target="../media/image38.png"/><Relationship Id="rId10" Type="http://schemas.openxmlformats.org/officeDocument/2006/relationships/image" Target="../media/image31.svg"/><Relationship Id="rId4" Type="http://schemas.openxmlformats.org/officeDocument/2006/relationships/image" Target="../media/image26.png"/><Relationship Id="rId9" Type="http://schemas.openxmlformats.org/officeDocument/2006/relationships/image" Target="../media/image30.png"/><Relationship Id="rId1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3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305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C64811-E871-472A-8036-C56A8713868E}"/>
              </a:ext>
            </a:extLst>
          </p:cNvPr>
          <p:cNvPicPr>
            <a:picLocks noChangeAspect="1"/>
          </p:cNvPicPr>
          <p:nvPr/>
        </p:nvPicPr>
        <p:blipFill rotWithShape="1">
          <a:blip r:embed="rId3">
            <a:extLst>
              <a:ext uri="{28A0092B-C50C-407E-A947-70E740481C1C}">
                <a14:useLocalDpi xmlns:a14="http://schemas.microsoft.com/office/drawing/2010/main" val="0"/>
              </a:ext>
            </a:extLst>
          </a:blip>
          <a:srcRect l="46730" t="15462" r="8563"/>
          <a:stretch/>
        </p:blipFill>
        <p:spPr>
          <a:xfrm>
            <a:off x="-6487" y="-1"/>
            <a:ext cx="5450730" cy="6858001"/>
          </a:xfrm>
          <a:prstGeom prst="rect">
            <a:avLst/>
          </a:prstGeom>
        </p:spPr>
      </p:pic>
      <p:sp>
        <p:nvSpPr>
          <p:cNvPr id="2" name="Title 1">
            <a:extLst>
              <a:ext uri="{FF2B5EF4-FFF2-40B4-BE49-F238E27FC236}">
                <a16:creationId xmlns:a16="http://schemas.microsoft.com/office/drawing/2014/main" id="{A2983D07-AF5E-487D-BAA9-A8EC050D6440}"/>
              </a:ext>
            </a:extLst>
          </p:cNvPr>
          <p:cNvSpPr txBox="1">
            <a:spLocks/>
          </p:cNvSpPr>
          <p:nvPr/>
        </p:nvSpPr>
        <p:spPr>
          <a:xfrm>
            <a:off x="5655265" y="2173243"/>
            <a:ext cx="6449438" cy="812258"/>
          </a:xfrm>
          <a:prstGeom prst="rect">
            <a:avLst/>
          </a:prstGeom>
        </p:spPr>
        <p:txBody>
          <a:bodyPr anchor="b">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srgbClr val="FFB900"/>
                </a:solidFill>
                <a:effectLst/>
                <a:uLnTx/>
                <a:uFillTx/>
                <a:latin typeface="Segoe UI Semibold" panose="020B0702040204020203" pitchFamily="34" charset="0"/>
                <a:ea typeface="+mj-ea"/>
                <a:cs typeface="Segoe UI Semibold" panose="020B0702040204020203" pitchFamily="34" charset="0"/>
              </a:rPr>
              <a:t>Open Education Analytics</a:t>
            </a:r>
          </a:p>
        </p:txBody>
      </p:sp>
      <p:pic>
        <p:nvPicPr>
          <p:cNvPr id="7" name="Picture 6" descr="Logo&#10;&#10;Description automatically generated">
            <a:extLst>
              <a:ext uri="{FF2B5EF4-FFF2-40B4-BE49-F238E27FC236}">
                <a16:creationId xmlns:a16="http://schemas.microsoft.com/office/drawing/2014/main" id="{463CBE46-2491-4A0F-A4ED-8550CBC0B6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4622" y="6207546"/>
            <a:ext cx="1812238" cy="812258"/>
          </a:xfrm>
          <a:prstGeom prst="rect">
            <a:avLst/>
          </a:prstGeom>
        </p:spPr>
      </p:pic>
      <p:pic>
        <p:nvPicPr>
          <p:cNvPr id="6" name="Picture 5" descr="Logo&#10;&#10;Description automatically generated">
            <a:extLst>
              <a:ext uri="{FF2B5EF4-FFF2-40B4-BE49-F238E27FC236}">
                <a16:creationId xmlns:a16="http://schemas.microsoft.com/office/drawing/2014/main" id="{6C0DFF53-5DB8-4C20-A76E-06C4F02FD1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09795" y="51649"/>
            <a:ext cx="1327935" cy="769248"/>
          </a:xfrm>
          <a:prstGeom prst="rect">
            <a:avLst/>
          </a:prstGeom>
        </p:spPr>
      </p:pic>
      <p:sp>
        <p:nvSpPr>
          <p:cNvPr id="5" name="Title 1">
            <a:extLst>
              <a:ext uri="{FF2B5EF4-FFF2-40B4-BE49-F238E27FC236}">
                <a16:creationId xmlns:a16="http://schemas.microsoft.com/office/drawing/2014/main" id="{398683E6-FFD4-4014-AC57-16C32A12F30C}"/>
              </a:ext>
            </a:extLst>
          </p:cNvPr>
          <p:cNvSpPr txBox="1">
            <a:spLocks/>
          </p:cNvSpPr>
          <p:nvPr/>
        </p:nvSpPr>
        <p:spPr>
          <a:xfrm>
            <a:off x="6007224" y="3008306"/>
            <a:ext cx="6277088" cy="470909"/>
          </a:xfrm>
          <a:prstGeom prst="rect">
            <a:avLst/>
          </a:prstGeom>
        </p:spPr>
        <p:txBody>
          <a:bodyPr anchor="b">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2800">
                <a:solidFill>
                  <a:srgbClr val="FFB900"/>
                </a:solidFill>
                <a:latin typeface="Segoe UI Semibold" panose="020B0702040204020203" pitchFamily="34" charset="0"/>
                <a:cs typeface="Segoe UI Semibold" panose="020B0702040204020203" pitchFamily="34" charset="0"/>
              </a:rPr>
              <a:t>modern data estate for education</a:t>
            </a:r>
            <a:endParaRPr kumimoji="0" lang="en-US" sz="2800" b="1" i="0" u="none" strike="noStrike" kern="1200" cap="none" spc="0" normalizeH="0" baseline="0" noProof="0">
              <a:ln>
                <a:noFill/>
              </a:ln>
              <a:solidFill>
                <a:srgbClr val="FFB900"/>
              </a:solidFill>
              <a:effectLst/>
              <a:uLnTx/>
              <a:uFillTx/>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31132401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E2F2C5-4140-4998-BECF-F560B29F00AC}"/>
              </a:ext>
            </a:extLst>
          </p:cNvPr>
          <p:cNvSpPr txBox="1"/>
          <p:nvPr/>
        </p:nvSpPr>
        <p:spPr>
          <a:xfrm>
            <a:off x="387529" y="385164"/>
            <a:ext cx="247640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Demo</a:t>
            </a:r>
          </a:p>
        </p:txBody>
      </p:sp>
      <p:pic>
        <p:nvPicPr>
          <p:cNvPr id="3" name="Picture 2">
            <a:extLst>
              <a:ext uri="{FF2B5EF4-FFF2-40B4-BE49-F238E27FC236}">
                <a16:creationId xmlns:a16="http://schemas.microsoft.com/office/drawing/2014/main" id="{B04FE1B2-1373-4A8A-883E-DB61955A55F2}"/>
              </a:ext>
            </a:extLst>
          </p:cNvPr>
          <p:cNvPicPr>
            <a:picLocks noChangeAspect="1"/>
          </p:cNvPicPr>
          <p:nvPr/>
        </p:nvPicPr>
        <p:blipFill>
          <a:blip r:embed="rId3"/>
          <a:stretch>
            <a:fillRect/>
          </a:stretch>
        </p:blipFill>
        <p:spPr>
          <a:xfrm>
            <a:off x="2767680" y="1546058"/>
            <a:ext cx="8204868" cy="4448675"/>
          </a:xfrm>
          <a:prstGeom prst="rect">
            <a:avLst/>
          </a:prstGeom>
        </p:spPr>
      </p:pic>
    </p:spTree>
    <p:extLst>
      <p:ext uri="{BB962C8B-B14F-4D97-AF65-F5344CB8AC3E}">
        <p14:creationId xmlns:p14="http://schemas.microsoft.com/office/powerpoint/2010/main" val="4061191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5" name="Group 444">
            <a:extLst>
              <a:ext uri="{FF2B5EF4-FFF2-40B4-BE49-F238E27FC236}">
                <a16:creationId xmlns:a16="http://schemas.microsoft.com/office/drawing/2014/main" id="{1DEE2702-64B7-430F-8EC2-ABE9EF923D0E}"/>
              </a:ext>
            </a:extLst>
          </p:cNvPr>
          <p:cNvGrpSpPr/>
          <p:nvPr/>
        </p:nvGrpSpPr>
        <p:grpSpPr>
          <a:xfrm>
            <a:off x="314477" y="1507638"/>
            <a:ext cx="8092923" cy="4973951"/>
            <a:chOff x="314477" y="1507638"/>
            <a:chExt cx="8092923" cy="4973951"/>
          </a:xfrm>
        </p:grpSpPr>
        <p:grpSp>
          <p:nvGrpSpPr>
            <p:cNvPr id="446" name="Group 445">
              <a:extLst>
                <a:ext uri="{FF2B5EF4-FFF2-40B4-BE49-F238E27FC236}">
                  <a16:creationId xmlns:a16="http://schemas.microsoft.com/office/drawing/2014/main" id="{0E189696-0317-47C2-83A9-27065C5B717F}"/>
                </a:ext>
              </a:extLst>
            </p:cNvPr>
            <p:cNvGrpSpPr/>
            <p:nvPr/>
          </p:nvGrpSpPr>
          <p:grpSpPr>
            <a:xfrm>
              <a:off x="510139" y="1562100"/>
              <a:ext cx="7897261" cy="4919489"/>
              <a:chOff x="682823" y="1552394"/>
              <a:chExt cx="7686481" cy="4904885"/>
            </a:xfrm>
          </p:grpSpPr>
          <p:cxnSp>
            <p:nvCxnSpPr>
              <p:cNvPr id="734" name="Straight Connector 733">
                <a:extLst>
                  <a:ext uri="{FF2B5EF4-FFF2-40B4-BE49-F238E27FC236}">
                    <a16:creationId xmlns:a16="http://schemas.microsoft.com/office/drawing/2014/main" id="{0E72F98B-851D-4DFD-9CED-B11938A572B3}"/>
                  </a:ext>
                </a:extLst>
              </p:cNvPr>
              <p:cNvCxnSpPr>
                <a:cxnSpLocks/>
              </p:cNvCxnSpPr>
              <p:nvPr/>
            </p:nvCxnSpPr>
            <p:spPr>
              <a:xfrm flipH="1" flipV="1">
                <a:off x="1549021" y="5456666"/>
                <a:ext cx="268622" cy="999407"/>
              </a:xfrm>
              <a:prstGeom prst="line">
                <a:avLst/>
              </a:prstGeom>
              <a:noFill/>
              <a:ln w="3175" cap="flat" cmpd="sng" algn="ctr">
                <a:solidFill>
                  <a:srgbClr val="F5A700"/>
                </a:solidFill>
                <a:prstDash val="solid"/>
                <a:miter lim="800000"/>
                <a:headEnd type="none" w="lg" len="med"/>
                <a:tailEnd type="none" w="lg" len="med"/>
              </a:ln>
              <a:effectLst/>
            </p:spPr>
          </p:cxnSp>
          <p:cxnSp>
            <p:nvCxnSpPr>
              <p:cNvPr id="735" name="Straight Connector 734">
                <a:extLst>
                  <a:ext uri="{FF2B5EF4-FFF2-40B4-BE49-F238E27FC236}">
                    <a16:creationId xmlns:a16="http://schemas.microsoft.com/office/drawing/2014/main" id="{BD48CD6C-274E-437C-8CD0-456EDD7C9F16}"/>
                  </a:ext>
                </a:extLst>
              </p:cNvPr>
              <p:cNvCxnSpPr>
                <a:cxnSpLocks/>
              </p:cNvCxnSpPr>
              <p:nvPr/>
            </p:nvCxnSpPr>
            <p:spPr>
              <a:xfrm flipH="1">
                <a:off x="1465876" y="3484863"/>
                <a:ext cx="667557" cy="388283"/>
              </a:xfrm>
              <a:prstGeom prst="line">
                <a:avLst/>
              </a:prstGeom>
              <a:noFill/>
              <a:ln w="3175" cap="flat" cmpd="sng" algn="ctr">
                <a:solidFill>
                  <a:srgbClr val="F5A700"/>
                </a:solidFill>
                <a:prstDash val="solid"/>
                <a:miter lim="800000"/>
                <a:headEnd type="none" w="lg" len="med"/>
                <a:tailEnd type="none" w="lg" len="med"/>
              </a:ln>
              <a:effectLst/>
            </p:spPr>
          </p:cxnSp>
          <p:cxnSp>
            <p:nvCxnSpPr>
              <p:cNvPr id="736" name="Straight Connector 735">
                <a:extLst>
                  <a:ext uri="{FF2B5EF4-FFF2-40B4-BE49-F238E27FC236}">
                    <a16:creationId xmlns:a16="http://schemas.microsoft.com/office/drawing/2014/main" id="{39025C35-173B-4EFB-8968-91118822E310}"/>
                  </a:ext>
                </a:extLst>
              </p:cNvPr>
              <p:cNvCxnSpPr>
                <a:cxnSpLocks/>
              </p:cNvCxnSpPr>
              <p:nvPr/>
            </p:nvCxnSpPr>
            <p:spPr>
              <a:xfrm flipH="1">
                <a:off x="2137431" y="2404422"/>
                <a:ext cx="619589" cy="1074813"/>
              </a:xfrm>
              <a:prstGeom prst="line">
                <a:avLst/>
              </a:prstGeom>
              <a:noFill/>
              <a:ln w="3175" cap="flat" cmpd="sng" algn="ctr">
                <a:solidFill>
                  <a:srgbClr val="F5A700"/>
                </a:solidFill>
                <a:prstDash val="solid"/>
                <a:miter lim="800000"/>
                <a:headEnd type="none" w="lg" len="med"/>
                <a:tailEnd type="none" w="lg" len="med"/>
              </a:ln>
              <a:effectLst/>
            </p:spPr>
          </p:cxnSp>
          <p:cxnSp>
            <p:nvCxnSpPr>
              <p:cNvPr id="737" name="Straight Connector 736">
                <a:extLst>
                  <a:ext uri="{FF2B5EF4-FFF2-40B4-BE49-F238E27FC236}">
                    <a16:creationId xmlns:a16="http://schemas.microsoft.com/office/drawing/2014/main" id="{19718D1E-FFC2-490D-8548-A6F7CC3A195F}"/>
                  </a:ext>
                </a:extLst>
              </p:cNvPr>
              <p:cNvCxnSpPr>
                <a:cxnSpLocks/>
              </p:cNvCxnSpPr>
              <p:nvPr/>
            </p:nvCxnSpPr>
            <p:spPr>
              <a:xfrm>
                <a:off x="5607131" y="2781451"/>
                <a:ext cx="242353" cy="1006229"/>
              </a:xfrm>
              <a:prstGeom prst="line">
                <a:avLst/>
              </a:prstGeom>
              <a:noFill/>
              <a:ln w="3175" cap="flat" cmpd="sng" algn="ctr">
                <a:solidFill>
                  <a:srgbClr val="F5A700"/>
                </a:solidFill>
                <a:prstDash val="solid"/>
                <a:miter lim="800000"/>
                <a:headEnd type="none" w="lg" len="med"/>
                <a:tailEnd type="none" w="lg" len="med"/>
              </a:ln>
              <a:effectLst/>
            </p:spPr>
          </p:cxnSp>
          <p:cxnSp>
            <p:nvCxnSpPr>
              <p:cNvPr id="738" name="Straight Connector 737">
                <a:extLst>
                  <a:ext uri="{FF2B5EF4-FFF2-40B4-BE49-F238E27FC236}">
                    <a16:creationId xmlns:a16="http://schemas.microsoft.com/office/drawing/2014/main" id="{67FAB9A3-94FB-4913-8E51-0906942E34C0}"/>
                  </a:ext>
                </a:extLst>
              </p:cNvPr>
              <p:cNvCxnSpPr>
                <a:cxnSpLocks/>
              </p:cNvCxnSpPr>
              <p:nvPr/>
            </p:nvCxnSpPr>
            <p:spPr>
              <a:xfrm flipH="1" flipV="1">
                <a:off x="5947705" y="1573834"/>
                <a:ext cx="946573" cy="329759"/>
              </a:xfrm>
              <a:prstGeom prst="line">
                <a:avLst/>
              </a:prstGeom>
              <a:noFill/>
              <a:ln w="3175" cap="flat" cmpd="sng" algn="ctr">
                <a:solidFill>
                  <a:srgbClr val="F5A700"/>
                </a:solidFill>
                <a:prstDash val="solid"/>
                <a:miter lim="800000"/>
                <a:headEnd type="none" w="lg" len="med"/>
                <a:tailEnd type="none" w="lg" len="med"/>
              </a:ln>
              <a:effectLst/>
            </p:spPr>
          </p:cxnSp>
          <p:cxnSp>
            <p:nvCxnSpPr>
              <p:cNvPr id="739" name="Straight Connector 738">
                <a:extLst>
                  <a:ext uri="{FF2B5EF4-FFF2-40B4-BE49-F238E27FC236}">
                    <a16:creationId xmlns:a16="http://schemas.microsoft.com/office/drawing/2014/main" id="{B4F6522D-379E-420F-84F0-00644C585159}"/>
                  </a:ext>
                </a:extLst>
              </p:cNvPr>
              <p:cNvCxnSpPr>
                <a:cxnSpLocks/>
              </p:cNvCxnSpPr>
              <p:nvPr/>
            </p:nvCxnSpPr>
            <p:spPr>
              <a:xfrm>
                <a:off x="6894278" y="1909220"/>
                <a:ext cx="347769" cy="675275"/>
              </a:xfrm>
              <a:prstGeom prst="line">
                <a:avLst/>
              </a:prstGeom>
              <a:noFill/>
              <a:ln w="3175" cap="flat" cmpd="sng" algn="ctr">
                <a:solidFill>
                  <a:srgbClr val="F5A700"/>
                </a:solidFill>
                <a:prstDash val="solid"/>
                <a:miter lim="800000"/>
                <a:headEnd type="none" w="lg" len="med"/>
                <a:tailEnd type="none" w="lg" len="med"/>
              </a:ln>
              <a:effectLst/>
            </p:spPr>
          </p:cxnSp>
          <p:cxnSp>
            <p:nvCxnSpPr>
              <p:cNvPr id="740" name="Straight Connector 739">
                <a:extLst>
                  <a:ext uri="{FF2B5EF4-FFF2-40B4-BE49-F238E27FC236}">
                    <a16:creationId xmlns:a16="http://schemas.microsoft.com/office/drawing/2014/main" id="{E2F91319-C192-4A4F-895F-E18E4D0761B5}"/>
                  </a:ext>
                </a:extLst>
              </p:cNvPr>
              <p:cNvCxnSpPr>
                <a:cxnSpLocks/>
              </p:cNvCxnSpPr>
              <p:nvPr/>
            </p:nvCxnSpPr>
            <p:spPr>
              <a:xfrm flipV="1">
                <a:off x="6323656" y="3869770"/>
                <a:ext cx="319588" cy="784163"/>
              </a:xfrm>
              <a:prstGeom prst="line">
                <a:avLst/>
              </a:prstGeom>
              <a:noFill/>
              <a:ln w="3175" cap="flat" cmpd="sng" algn="ctr">
                <a:solidFill>
                  <a:srgbClr val="F5A700"/>
                </a:solidFill>
                <a:prstDash val="solid"/>
                <a:miter lim="800000"/>
                <a:headEnd type="none" w="lg" len="med"/>
                <a:tailEnd type="none" w="lg" len="med"/>
              </a:ln>
              <a:effectLst/>
            </p:spPr>
          </p:cxnSp>
          <p:cxnSp>
            <p:nvCxnSpPr>
              <p:cNvPr id="741" name="Straight Connector 740">
                <a:extLst>
                  <a:ext uri="{FF2B5EF4-FFF2-40B4-BE49-F238E27FC236}">
                    <a16:creationId xmlns:a16="http://schemas.microsoft.com/office/drawing/2014/main" id="{1AA500BF-2756-442F-B62A-87D0B1543F40}"/>
                  </a:ext>
                </a:extLst>
              </p:cNvPr>
              <p:cNvCxnSpPr>
                <a:cxnSpLocks/>
              </p:cNvCxnSpPr>
              <p:nvPr/>
            </p:nvCxnSpPr>
            <p:spPr>
              <a:xfrm flipH="1">
                <a:off x="4911592" y="1587339"/>
                <a:ext cx="1007332" cy="472693"/>
              </a:xfrm>
              <a:prstGeom prst="line">
                <a:avLst/>
              </a:prstGeom>
              <a:noFill/>
              <a:ln w="3175" cap="flat" cmpd="sng" algn="ctr">
                <a:solidFill>
                  <a:srgbClr val="F5A700"/>
                </a:solidFill>
                <a:prstDash val="solid"/>
                <a:miter lim="800000"/>
                <a:headEnd type="none" w="lg" len="med"/>
                <a:tailEnd type="none" w="lg" len="med"/>
              </a:ln>
              <a:effectLst/>
            </p:spPr>
          </p:cxnSp>
          <p:cxnSp>
            <p:nvCxnSpPr>
              <p:cNvPr id="742" name="Straight Connector 741">
                <a:extLst>
                  <a:ext uri="{FF2B5EF4-FFF2-40B4-BE49-F238E27FC236}">
                    <a16:creationId xmlns:a16="http://schemas.microsoft.com/office/drawing/2014/main" id="{9CAEF271-9561-4733-BE36-DC6F22534DB1}"/>
                  </a:ext>
                </a:extLst>
              </p:cNvPr>
              <p:cNvCxnSpPr>
                <a:cxnSpLocks/>
                <a:stCxn id="842" idx="5"/>
              </p:cNvCxnSpPr>
              <p:nvPr/>
            </p:nvCxnSpPr>
            <p:spPr>
              <a:xfrm>
                <a:off x="6601931" y="2664537"/>
                <a:ext cx="412268" cy="755612"/>
              </a:xfrm>
              <a:prstGeom prst="line">
                <a:avLst/>
              </a:prstGeom>
              <a:noFill/>
              <a:ln w="3175" cap="flat" cmpd="sng" algn="ctr">
                <a:solidFill>
                  <a:srgbClr val="F5A700"/>
                </a:solidFill>
                <a:prstDash val="solid"/>
                <a:miter lim="800000"/>
                <a:headEnd type="none" w="lg" len="med"/>
                <a:tailEnd type="none" w="lg" len="med"/>
              </a:ln>
              <a:effectLst/>
            </p:spPr>
          </p:cxnSp>
          <p:cxnSp>
            <p:nvCxnSpPr>
              <p:cNvPr id="743" name="Straight Connector 742">
                <a:extLst>
                  <a:ext uri="{FF2B5EF4-FFF2-40B4-BE49-F238E27FC236}">
                    <a16:creationId xmlns:a16="http://schemas.microsoft.com/office/drawing/2014/main" id="{96F0DDA0-7D14-4B31-9BB2-8917F2ACBDAE}"/>
                  </a:ext>
                </a:extLst>
              </p:cNvPr>
              <p:cNvCxnSpPr>
                <a:cxnSpLocks/>
              </p:cNvCxnSpPr>
              <p:nvPr/>
            </p:nvCxnSpPr>
            <p:spPr>
              <a:xfrm flipH="1" flipV="1">
                <a:off x="3879626" y="1862237"/>
                <a:ext cx="248874" cy="1253486"/>
              </a:xfrm>
              <a:prstGeom prst="line">
                <a:avLst/>
              </a:prstGeom>
              <a:noFill/>
              <a:ln w="3175" cap="flat" cmpd="sng" algn="ctr">
                <a:solidFill>
                  <a:srgbClr val="F5A700"/>
                </a:solidFill>
                <a:prstDash val="solid"/>
                <a:miter lim="800000"/>
                <a:headEnd type="none" w="lg" len="med"/>
                <a:tailEnd type="none" w="lg" len="med"/>
              </a:ln>
              <a:effectLst/>
            </p:spPr>
          </p:cxnSp>
          <p:cxnSp>
            <p:nvCxnSpPr>
              <p:cNvPr id="744" name="Straight Connector 743">
                <a:extLst>
                  <a:ext uri="{FF2B5EF4-FFF2-40B4-BE49-F238E27FC236}">
                    <a16:creationId xmlns:a16="http://schemas.microsoft.com/office/drawing/2014/main" id="{8F322881-743A-4EE2-B024-87733C2FC91F}"/>
                  </a:ext>
                </a:extLst>
              </p:cNvPr>
              <p:cNvCxnSpPr>
                <a:cxnSpLocks/>
              </p:cNvCxnSpPr>
              <p:nvPr/>
            </p:nvCxnSpPr>
            <p:spPr>
              <a:xfrm>
                <a:off x="1953552" y="1655992"/>
                <a:ext cx="1335296" cy="77047"/>
              </a:xfrm>
              <a:prstGeom prst="line">
                <a:avLst/>
              </a:prstGeom>
              <a:noFill/>
              <a:ln w="3175" cap="flat" cmpd="sng" algn="ctr">
                <a:solidFill>
                  <a:srgbClr val="F5A700"/>
                </a:solidFill>
                <a:prstDash val="solid"/>
                <a:miter lim="800000"/>
                <a:headEnd type="none" w="lg" len="med"/>
                <a:tailEnd type="none" w="lg" len="med"/>
              </a:ln>
              <a:effectLst/>
            </p:spPr>
          </p:cxnSp>
          <p:cxnSp>
            <p:nvCxnSpPr>
              <p:cNvPr id="745" name="Straight Connector 744">
                <a:extLst>
                  <a:ext uri="{FF2B5EF4-FFF2-40B4-BE49-F238E27FC236}">
                    <a16:creationId xmlns:a16="http://schemas.microsoft.com/office/drawing/2014/main" id="{D7F48B48-FF55-48B5-B9B2-E5C19B073984}"/>
                  </a:ext>
                </a:extLst>
              </p:cNvPr>
              <p:cNvCxnSpPr>
                <a:cxnSpLocks/>
              </p:cNvCxnSpPr>
              <p:nvPr/>
            </p:nvCxnSpPr>
            <p:spPr>
              <a:xfrm flipV="1">
                <a:off x="3208720" y="3121903"/>
                <a:ext cx="920390" cy="649952"/>
              </a:xfrm>
              <a:prstGeom prst="line">
                <a:avLst/>
              </a:prstGeom>
              <a:noFill/>
              <a:ln w="3175" cap="flat" cmpd="sng" algn="ctr">
                <a:solidFill>
                  <a:srgbClr val="F5A700"/>
                </a:solidFill>
                <a:prstDash val="solid"/>
                <a:miter lim="800000"/>
                <a:headEnd type="none" w="lg" len="med"/>
                <a:tailEnd type="none" w="lg" len="med"/>
              </a:ln>
              <a:effectLst/>
            </p:spPr>
          </p:cxnSp>
          <p:cxnSp>
            <p:nvCxnSpPr>
              <p:cNvPr id="746" name="Straight Connector 745">
                <a:extLst>
                  <a:ext uri="{FF2B5EF4-FFF2-40B4-BE49-F238E27FC236}">
                    <a16:creationId xmlns:a16="http://schemas.microsoft.com/office/drawing/2014/main" id="{7C0495AB-2391-4CD2-A52D-2359C12D537A}"/>
                  </a:ext>
                </a:extLst>
              </p:cNvPr>
              <p:cNvCxnSpPr>
                <a:cxnSpLocks/>
              </p:cNvCxnSpPr>
              <p:nvPr/>
            </p:nvCxnSpPr>
            <p:spPr>
              <a:xfrm flipV="1">
                <a:off x="2699058" y="3771855"/>
                <a:ext cx="513660" cy="8441"/>
              </a:xfrm>
              <a:prstGeom prst="line">
                <a:avLst/>
              </a:prstGeom>
              <a:noFill/>
              <a:ln w="3175" cap="flat" cmpd="sng" algn="ctr">
                <a:solidFill>
                  <a:srgbClr val="F5A700"/>
                </a:solidFill>
                <a:prstDash val="solid"/>
                <a:miter lim="800000"/>
                <a:headEnd type="none" w="lg" len="med"/>
                <a:tailEnd type="none" w="lg" len="med"/>
              </a:ln>
              <a:effectLst/>
            </p:spPr>
          </p:cxnSp>
          <p:cxnSp>
            <p:nvCxnSpPr>
              <p:cNvPr id="747" name="Straight Connector 746">
                <a:extLst>
                  <a:ext uri="{FF2B5EF4-FFF2-40B4-BE49-F238E27FC236}">
                    <a16:creationId xmlns:a16="http://schemas.microsoft.com/office/drawing/2014/main" id="{E90A4E4B-DD0D-4B88-8997-5B84E1F0429E}"/>
                  </a:ext>
                </a:extLst>
              </p:cNvPr>
              <p:cNvCxnSpPr>
                <a:cxnSpLocks/>
              </p:cNvCxnSpPr>
              <p:nvPr/>
            </p:nvCxnSpPr>
            <p:spPr>
              <a:xfrm flipH="1">
                <a:off x="2765015" y="1740402"/>
                <a:ext cx="527650" cy="647139"/>
              </a:xfrm>
              <a:prstGeom prst="line">
                <a:avLst/>
              </a:prstGeom>
              <a:noFill/>
              <a:ln w="3175" cap="flat" cmpd="sng" algn="ctr">
                <a:solidFill>
                  <a:srgbClr val="F5A700"/>
                </a:solidFill>
                <a:prstDash val="solid"/>
                <a:miter lim="800000"/>
                <a:headEnd type="none" w="lg" len="med"/>
                <a:tailEnd type="none" w="lg" len="med"/>
              </a:ln>
              <a:effectLst/>
            </p:spPr>
          </p:cxnSp>
          <p:cxnSp>
            <p:nvCxnSpPr>
              <p:cNvPr id="748" name="Straight Connector 747">
                <a:extLst>
                  <a:ext uri="{FF2B5EF4-FFF2-40B4-BE49-F238E27FC236}">
                    <a16:creationId xmlns:a16="http://schemas.microsoft.com/office/drawing/2014/main" id="{AA37EE14-9822-4EDD-9924-052022FE6494}"/>
                  </a:ext>
                </a:extLst>
              </p:cNvPr>
              <p:cNvCxnSpPr>
                <a:cxnSpLocks/>
              </p:cNvCxnSpPr>
              <p:nvPr/>
            </p:nvCxnSpPr>
            <p:spPr>
              <a:xfrm flipH="1">
                <a:off x="5434445" y="3797090"/>
                <a:ext cx="418645" cy="693933"/>
              </a:xfrm>
              <a:prstGeom prst="line">
                <a:avLst/>
              </a:prstGeom>
              <a:noFill/>
              <a:ln w="3175" cap="flat" cmpd="sng" algn="ctr">
                <a:solidFill>
                  <a:srgbClr val="F5A700"/>
                </a:solidFill>
                <a:prstDash val="solid"/>
                <a:miter lim="800000"/>
                <a:headEnd type="none" w="lg" len="med"/>
                <a:tailEnd type="none" w="lg" len="med"/>
              </a:ln>
              <a:effectLst/>
            </p:spPr>
          </p:cxnSp>
          <p:cxnSp>
            <p:nvCxnSpPr>
              <p:cNvPr id="749" name="Straight Connector 748">
                <a:extLst>
                  <a:ext uri="{FF2B5EF4-FFF2-40B4-BE49-F238E27FC236}">
                    <a16:creationId xmlns:a16="http://schemas.microsoft.com/office/drawing/2014/main" id="{1AD301C8-92A0-494A-93AE-55D2503D1E7C}"/>
                  </a:ext>
                </a:extLst>
              </p:cNvPr>
              <p:cNvCxnSpPr>
                <a:cxnSpLocks/>
              </p:cNvCxnSpPr>
              <p:nvPr/>
            </p:nvCxnSpPr>
            <p:spPr>
              <a:xfrm flipH="1" flipV="1">
                <a:off x="4451896" y="5026741"/>
                <a:ext cx="359762" cy="821585"/>
              </a:xfrm>
              <a:prstGeom prst="line">
                <a:avLst/>
              </a:prstGeom>
              <a:noFill/>
              <a:ln w="3175" cap="flat" cmpd="sng" algn="ctr">
                <a:solidFill>
                  <a:srgbClr val="F5A700"/>
                </a:solidFill>
                <a:prstDash val="solid"/>
                <a:miter lim="800000"/>
                <a:headEnd type="none" w="lg" len="med"/>
                <a:tailEnd type="none" w="lg" len="med"/>
              </a:ln>
              <a:effectLst/>
            </p:spPr>
          </p:cxnSp>
          <p:cxnSp>
            <p:nvCxnSpPr>
              <p:cNvPr id="750" name="Straight Connector 749">
                <a:extLst>
                  <a:ext uri="{FF2B5EF4-FFF2-40B4-BE49-F238E27FC236}">
                    <a16:creationId xmlns:a16="http://schemas.microsoft.com/office/drawing/2014/main" id="{AF4B49C3-3E12-410F-8531-5A26C73BA6FC}"/>
                  </a:ext>
                </a:extLst>
              </p:cNvPr>
              <p:cNvCxnSpPr>
                <a:cxnSpLocks/>
              </p:cNvCxnSpPr>
              <p:nvPr/>
            </p:nvCxnSpPr>
            <p:spPr>
              <a:xfrm flipH="1">
                <a:off x="4815655" y="4976096"/>
                <a:ext cx="227849" cy="894740"/>
              </a:xfrm>
              <a:prstGeom prst="line">
                <a:avLst/>
              </a:prstGeom>
              <a:noFill/>
              <a:ln w="3175" cap="flat" cmpd="sng" algn="ctr">
                <a:solidFill>
                  <a:srgbClr val="F5A700"/>
                </a:solidFill>
                <a:prstDash val="solid"/>
                <a:miter lim="800000"/>
                <a:headEnd type="none" w="lg" len="med"/>
                <a:tailEnd type="none" w="lg" len="med"/>
              </a:ln>
              <a:effectLst/>
            </p:spPr>
          </p:cxnSp>
          <p:cxnSp>
            <p:nvCxnSpPr>
              <p:cNvPr id="751" name="Straight Connector 750">
                <a:extLst>
                  <a:ext uri="{FF2B5EF4-FFF2-40B4-BE49-F238E27FC236}">
                    <a16:creationId xmlns:a16="http://schemas.microsoft.com/office/drawing/2014/main" id="{4ED75298-E991-4761-B67E-DA0C9BB66F8A}"/>
                  </a:ext>
                </a:extLst>
              </p:cNvPr>
              <p:cNvCxnSpPr>
                <a:cxnSpLocks/>
              </p:cNvCxnSpPr>
              <p:nvPr/>
            </p:nvCxnSpPr>
            <p:spPr>
              <a:xfrm flipH="1">
                <a:off x="5047502" y="4497776"/>
                <a:ext cx="382147" cy="489575"/>
              </a:xfrm>
              <a:prstGeom prst="line">
                <a:avLst/>
              </a:prstGeom>
              <a:noFill/>
              <a:ln w="3175" cap="flat" cmpd="sng" algn="ctr">
                <a:solidFill>
                  <a:srgbClr val="F5A700"/>
                </a:solidFill>
                <a:prstDash val="solid"/>
                <a:miter lim="800000"/>
                <a:headEnd type="none" w="lg" len="med"/>
                <a:tailEnd type="none" w="lg" len="med"/>
              </a:ln>
              <a:effectLst/>
            </p:spPr>
          </p:cxnSp>
          <p:cxnSp>
            <p:nvCxnSpPr>
              <p:cNvPr id="752" name="Straight Connector 751">
                <a:extLst>
                  <a:ext uri="{FF2B5EF4-FFF2-40B4-BE49-F238E27FC236}">
                    <a16:creationId xmlns:a16="http://schemas.microsoft.com/office/drawing/2014/main" id="{DBA54623-BB90-4E92-A019-FC2640036436}"/>
                  </a:ext>
                </a:extLst>
              </p:cNvPr>
              <p:cNvCxnSpPr>
                <a:cxnSpLocks/>
              </p:cNvCxnSpPr>
              <p:nvPr/>
            </p:nvCxnSpPr>
            <p:spPr>
              <a:xfrm>
                <a:off x="4681834" y="3697367"/>
                <a:ext cx="365668" cy="1289983"/>
              </a:xfrm>
              <a:prstGeom prst="line">
                <a:avLst/>
              </a:prstGeom>
              <a:noFill/>
              <a:ln w="3175" cap="flat" cmpd="sng" algn="ctr">
                <a:solidFill>
                  <a:srgbClr val="F5A700"/>
                </a:solidFill>
                <a:prstDash val="solid"/>
                <a:miter lim="800000"/>
                <a:headEnd type="none" w="lg" len="med"/>
                <a:tailEnd type="none" w="lg" len="med"/>
              </a:ln>
              <a:effectLst/>
            </p:spPr>
          </p:cxnSp>
          <p:cxnSp>
            <p:nvCxnSpPr>
              <p:cNvPr id="753" name="Straight Connector 752">
                <a:extLst>
                  <a:ext uri="{FF2B5EF4-FFF2-40B4-BE49-F238E27FC236}">
                    <a16:creationId xmlns:a16="http://schemas.microsoft.com/office/drawing/2014/main" id="{5606E35F-2B85-49B6-894B-43AD09F7DA5B}"/>
                  </a:ext>
                </a:extLst>
              </p:cNvPr>
              <p:cNvCxnSpPr>
                <a:cxnSpLocks/>
              </p:cNvCxnSpPr>
              <p:nvPr/>
            </p:nvCxnSpPr>
            <p:spPr>
              <a:xfrm flipH="1" flipV="1">
                <a:off x="3876278" y="1864204"/>
                <a:ext cx="1011330" cy="194140"/>
              </a:xfrm>
              <a:prstGeom prst="line">
                <a:avLst/>
              </a:prstGeom>
              <a:noFill/>
              <a:ln w="3175" cap="flat" cmpd="sng" algn="ctr">
                <a:solidFill>
                  <a:srgbClr val="F5A700"/>
                </a:solidFill>
                <a:prstDash val="solid"/>
                <a:miter lim="800000"/>
                <a:headEnd type="none" w="lg" len="med"/>
                <a:tailEnd type="none" w="lg" len="med"/>
              </a:ln>
              <a:effectLst/>
            </p:spPr>
          </p:cxnSp>
          <p:cxnSp>
            <p:nvCxnSpPr>
              <p:cNvPr id="754" name="Straight Connector 753">
                <a:extLst>
                  <a:ext uri="{FF2B5EF4-FFF2-40B4-BE49-F238E27FC236}">
                    <a16:creationId xmlns:a16="http://schemas.microsoft.com/office/drawing/2014/main" id="{3800816F-6204-4080-8200-FF1B404FC536}"/>
                  </a:ext>
                </a:extLst>
              </p:cNvPr>
              <p:cNvCxnSpPr>
                <a:cxnSpLocks/>
              </p:cNvCxnSpPr>
              <p:nvPr/>
            </p:nvCxnSpPr>
            <p:spPr>
              <a:xfrm flipH="1" flipV="1">
                <a:off x="4138105" y="3121903"/>
                <a:ext cx="518656" cy="544440"/>
              </a:xfrm>
              <a:prstGeom prst="line">
                <a:avLst/>
              </a:prstGeom>
              <a:noFill/>
              <a:ln w="3175" cap="flat" cmpd="sng" algn="ctr">
                <a:solidFill>
                  <a:srgbClr val="F5A700"/>
                </a:solidFill>
                <a:prstDash val="solid"/>
                <a:miter lim="800000"/>
                <a:headEnd type="none" w="lg" len="med"/>
                <a:tailEnd type="none" w="lg" len="med"/>
              </a:ln>
              <a:effectLst/>
            </p:spPr>
          </p:cxnSp>
          <p:cxnSp>
            <p:nvCxnSpPr>
              <p:cNvPr id="755" name="Straight Connector 754">
                <a:extLst>
                  <a:ext uri="{FF2B5EF4-FFF2-40B4-BE49-F238E27FC236}">
                    <a16:creationId xmlns:a16="http://schemas.microsoft.com/office/drawing/2014/main" id="{D4F28EB2-19BF-4221-94C7-0BEBE7D5D90C}"/>
                  </a:ext>
                </a:extLst>
              </p:cNvPr>
              <p:cNvCxnSpPr>
                <a:cxnSpLocks/>
              </p:cNvCxnSpPr>
              <p:nvPr/>
            </p:nvCxnSpPr>
            <p:spPr>
              <a:xfrm flipV="1">
                <a:off x="4129111" y="2053411"/>
                <a:ext cx="760032" cy="1068491"/>
              </a:xfrm>
              <a:prstGeom prst="line">
                <a:avLst/>
              </a:prstGeom>
              <a:noFill/>
              <a:ln w="3175" cap="flat" cmpd="sng" algn="ctr">
                <a:solidFill>
                  <a:srgbClr val="F5A700"/>
                </a:solidFill>
                <a:prstDash val="solid"/>
                <a:miter lim="800000"/>
                <a:headEnd type="none" w="lg" len="med"/>
                <a:tailEnd type="none" w="lg" len="med"/>
              </a:ln>
              <a:effectLst/>
            </p:spPr>
          </p:cxnSp>
          <p:cxnSp>
            <p:nvCxnSpPr>
              <p:cNvPr id="756" name="Straight Connector 755">
                <a:extLst>
                  <a:ext uri="{FF2B5EF4-FFF2-40B4-BE49-F238E27FC236}">
                    <a16:creationId xmlns:a16="http://schemas.microsoft.com/office/drawing/2014/main" id="{7FC8592B-2FC4-44A8-AB43-EB3E51AE7955}"/>
                  </a:ext>
                </a:extLst>
              </p:cNvPr>
              <p:cNvCxnSpPr>
                <a:cxnSpLocks/>
              </p:cNvCxnSpPr>
              <p:nvPr/>
            </p:nvCxnSpPr>
            <p:spPr>
              <a:xfrm flipH="1" flipV="1">
                <a:off x="4911592" y="2080290"/>
                <a:ext cx="691542" cy="695534"/>
              </a:xfrm>
              <a:prstGeom prst="line">
                <a:avLst/>
              </a:prstGeom>
              <a:noFill/>
              <a:ln w="3175" cap="flat" cmpd="sng" algn="ctr">
                <a:solidFill>
                  <a:srgbClr val="F5A700"/>
                </a:solidFill>
                <a:prstDash val="solid"/>
                <a:miter lim="800000"/>
                <a:headEnd type="none" w="lg" len="med"/>
                <a:tailEnd type="none" w="lg" len="med"/>
              </a:ln>
              <a:effectLst/>
            </p:spPr>
          </p:cxnSp>
          <p:cxnSp>
            <p:nvCxnSpPr>
              <p:cNvPr id="757" name="Straight Connector 756">
                <a:extLst>
                  <a:ext uri="{FF2B5EF4-FFF2-40B4-BE49-F238E27FC236}">
                    <a16:creationId xmlns:a16="http://schemas.microsoft.com/office/drawing/2014/main" id="{AF2E296E-3956-48FB-9142-F81D5F6AAA8C}"/>
                  </a:ext>
                </a:extLst>
              </p:cNvPr>
              <p:cNvCxnSpPr>
                <a:cxnSpLocks/>
              </p:cNvCxnSpPr>
              <p:nvPr/>
            </p:nvCxnSpPr>
            <p:spPr>
              <a:xfrm>
                <a:off x="5143438" y="3501745"/>
                <a:ext cx="286210" cy="989278"/>
              </a:xfrm>
              <a:prstGeom prst="line">
                <a:avLst/>
              </a:prstGeom>
              <a:noFill/>
              <a:ln w="3175" cap="flat" cmpd="sng" algn="ctr">
                <a:solidFill>
                  <a:srgbClr val="F5A700"/>
                </a:solidFill>
                <a:prstDash val="solid"/>
                <a:miter lim="800000"/>
                <a:headEnd type="none" w="lg" len="med"/>
                <a:tailEnd type="none" w="lg" len="med"/>
              </a:ln>
              <a:effectLst/>
            </p:spPr>
          </p:cxnSp>
          <p:cxnSp>
            <p:nvCxnSpPr>
              <p:cNvPr id="758" name="Straight Connector 757">
                <a:extLst>
                  <a:ext uri="{FF2B5EF4-FFF2-40B4-BE49-F238E27FC236}">
                    <a16:creationId xmlns:a16="http://schemas.microsoft.com/office/drawing/2014/main" id="{49B2C538-BAB1-4410-A16B-82993B3D376B}"/>
                  </a:ext>
                </a:extLst>
              </p:cNvPr>
              <p:cNvCxnSpPr>
                <a:cxnSpLocks/>
              </p:cNvCxnSpPr>
              <p:nvPr/>
            </p:nvCxnSpPr>
            <p:spPr>
              <a:xfrm flipH="1" flipV="1">
                <a:off x="5434447" y="4491023"/>
                <a:ext cx="874219" cy="167131"/>
              </a:xfrm>
              <a:prstGeom prst="line">
                <a:avLst/>
              </a:prstGeom>
              <a:noFill/>
              <a:ln w="3175" cap="flat" cmpd="sng" algn="ctr">
                <a:solidFill>
                  <a:srgbClr val="F5A700"/>
                </a:solidFill>
                <a:prstDash val="solid"/>
                <a:miter lim="800000"/>
                <a:headEnd type="none" w="lg" len="med"/>
                <a:tailEnd type="none" w="lg" len="med"/>
              </a:ln>
              <a:effectLst/>
            </p:spPr>
          </p:cxnSp>
          <p:cxnSp>
            <p:nvCxnSpPr>
              <p:cNvPr id="759" name="Straight Connector 758">
                <a:extLst>
                  <a:ext uri="{FF2B5EF4-FFF2-40B4-BE49-F238E27FC236}">
                    <a16:creationId xmlns:a16="http://schemas.microsoft.com/office/drawing/2014/main" id="{3BD68137-C910-4BD0-9444-0A709A034AAE}"/>
                  </a:ext>
                </a:extLst>
              </p:cNvPr>
              <p:cNvCxnSpPr>
                <a:cxnSpLocks/>
              </p:cNvCxnSpPr>
              <p:nvPr/>
            </p:nvCxnSpPr>
            <p:spPr>
              <a:xfrm flipH="1" flipV="1">
                <a:off x="6308666" y="4666594"/>
                <a:ext cx="584014" cy="1195239"/>
              </a:xfrm>
              <a:prstGeom prst="line">
                <a:avLst/>
              </a:prstGeom>
              <a:noFill/>
              <a:ln w="3175" cap="flat" cmpd="sng" algn="ctr">
                <a:solidFill>
                  <a:srgbClr val="F5A700"/>
                </a:solidFill>
                <a:prstDash val="solid"/>
                <a:miter lim="800000"/>
                <a:headEnd type="none" w="lg" len="med"/>
                <a:tailEnd type="none" w="lg" len="med"/>
              </a:ln>
              <a:effectLst/>
            </p:spPr>
          </p:cxnSp>
          <p:cxnSp>
            <p:nvCxnSpPr>
              <p:cNvPr id="760" name="Straight Connector 759">
                <a:extLst>
                  <a:ext uri="{FF2B5EF4-FFF2-40B4-BE49-F238E27FC236}">
                    <a16:creationId xmlns:a16="http://schemas.microsoft.com/office/drawing/2014/main" id="{945E2BF9-E638-4C5A-92DC-43284A5B074B}"/>
                  </a:ext>
                </a:extLst>
              </p:cNvPr>
              <p:cNvCxnSpPr>
                <a:cxnSpLocks/>
              </p:cNvCxnSpPr>
              <p:nvPr/>
            </p:nvCxnSpPr>
            <p:spPr>
              <a:xfrm flipH="1">
                <a:off x="6920261" y="5347497"/>
                <a:ext cx="395737" cy="488168"/>
              </a:xfrm>
              <a:prstGeom prst="line">
                <a:avLst/>
              </a:prstGeom>
              <a:noFill/>
              <a:ln w="3175" cap="flat" cmpd="sng" algn="ctr">
                <a:solidFill>
                  <a:srgbClr val="F5A700"/>
                </a:solidFill>
                <a:prstDash val="solid"/>
                <a:miter lim="800000"/>
                <a:headEnd type="none" w="lg" len="med"/>
                <a:tailEnd type="none" w="lg" len="med"/>
              </a:ln>
              <a:effectLst/>
            </p:spPr>
          </p:cxnSp>
          <p:cxnSp>
            <p:nvCxnSpPr>
              <p:cNvPr id="761" name="Straight Connector 760">
                <a:extLst>
                  <a:ext uri="{FF2B5EF4-FFF2-40B4-BE49-F238E27FC236}">
                    <a16:creationId xmlns:a16="http://schemas.microsoft.com/office/drawing/2014/main" id="{E79EFF89-6C99-4B86-96FC-477B5C79EBCB}"/>
                  </a:ext>
                </a:extLst>
              </p:cNvPr>
              <p:cNvCxnSpPr>
                <a:cxnSpLocks/>
              </p:cNvCxnSpPr>
              <p:nvPr/>
            </p:nvCxnSpPr>
            <p:spPr>
              <a:xfrm flipH="1" flipV="1">
                <a:off x="7032687" y="4683477"/>
                <a:ext cx="281313" cy="658392"/>
              </a:xfrm>
              <a:prstGeom prst="line">
                <a:avLst/>
              </a:prstGeom>
              <a:noFill/>
              <a:ln w="3175" cap="flat" cmpd="sng" algn="ctr">
                <a:solidFill>
                  <a:srgbClr val="F5A700"/>
                </a:solidFill>
                <a:prstDash val="solid"/>
                <a:miter lim="800000"/>
                <a:headEnd type="none" w="lg" len="med"/>
                <a:tailEnd type="none" w="lg" len="med"/>
              </a:ln>
              <a:effectLst/>
            </p:spPr>
          </p:cxnSp>
          <p:cxnSp>
            <p:nvCxnSpPr>
              <p:cNvPr id="762" name="Straight Connector 761">
                <a:extLst>
                  <a:ext uri="{FF2B5EF4-FFF2-40B4-BE49-F238E27FC236}">
                    <a16:creationId xmlns:a16="http://schemas.microsoft.com/office/drawing/2014/main" id="{78AFBE0D-CF81-4172-8E26-4D5F14A1299A}"/>
                  </a:ext>
                </a:extLst>
              </p:cNvPr>
              <p:cNvCxnSpPr>
                <a:cxnSpLocks/>
              </p:cNvCxnSpPr>
              <p:nvPr/>
            </p:nvCxnSpPr>
            <p:spPr>
              <a:xfrm>
                <a:off x="1945558" y="1664433"/>
                <a:ext cx="823454" cy="728735"/>
              </a:xfrm>
              <a:prstGeom prst="line">
                <a:avLst/>
              </a:prstGeom>
              <a:noFill/>
              <a:ln w="3175" cap="flat" cmpd="sng" algn="ctr">
                <a:solidFill>
                  <a:srgbClr val="F5A700"/>
                </a:solidFill>
                <a:prstDash val="solid"/>
                <a:miter lim="800000"/>
                <a:headEnd type="none" w="lg" len="med"/>
                <a:tailEnd type="none" w="lg" len="med"/>
              </a:ln>
              <a:effectLst/>
            </p:spPr>
          </p:cxnSp>
          <p:cxnSp>
            <p:nvCxnSpPr>
              <p:cNvPr id="763" name="Straight Connector 762">
                <a:extLst>
                  <a:ext uri="{FF2B5EF4-FFF2-40B4-BE49-F238E27FC236}">
                    <a16:creationId xmlns:a16="http://schemas.microsoft.com/office/drawing/2014/main" id="{934CB2C0-2EDF-4559-B8EC-888B9A8A3016}"/>
                  </a:ext>
                </a:extLst>
              </p:cNvPr>
              <p:cNvCxnSpPr>
                <a:cxnSpLocks/>
              </p:cNvCxnSpPr>
              <p:nvPr/>
            </p:nvCxnSpPr>
            <p:spPr>
              <a:xfrm flipV="1">
                <a:off x="1200052" y="1661620"/>
                <a:ext cx="741509" cy="297543"/>
              </a:xfrm>
              <a:prstGeom prst="line">
                <a:avLst/>
              </a:prstGeom>
              <a:noFill/>
              <a:ln w="3175" cap="flat" cmpd="sng" algn="ctr">
                <a:solidFill>
                  <a:srgbClr val="F5A700"/>
                </a:solidFill>
                <a:prstDash val="solid"/>
                <a:miter lim="800000"/>
                <a:headEnd type="none" w="lg" len="med"/>
                <a:tailEnd type="none" w="lg" len="med"/>
              </a:ln>
              <a:effectLst/>
            </p:spPr>
          </p:cxnSp>
          <p:cxnSp>
            <p:nvCxnSpPr>
              <p:cNvPr id="764" name="Straight Connector 763">
                <a:extLst>
                  <a:ext uri="{FF2B5EF4-FFF2-40B4-BE49-F238E27FC236}">
                    <a16:creationId xmlns:a16="http://schemas.microsoft.com/office/drawing/2014/main" id="{1B322D09-0BE8-4620-A1AC-00C140368972}"/>
                  </a:ext>
                </a:extLst>
              </p:cNvPr>
              <p:cNvCxnSpPr>
                <a:cxnSpLocks/>
              </p:cNvCxnSpPr>
              <p:nvPr/>
            </p:nvCxnSpPr>
            <p:spPr>
              <a:xfrm flipH="1" flipV="1">
                <a:off x="2141428" y="3490490"/>
                <a:ext cx="523653" cy="292619"/>
              </a:xfrm>
              <a:prstGeom prst="line">
                <a:avLst/>
              </a:prstGeom>
              <a:noFill/>
              <a:ln w="3175" cap="flat" cmpd="sng" algn="ctr">
                <a:solidFill>
                  <a:srgbClr val="F5A700"/>
                </a:solidFill>
                <a:prstDash val="solid"/>
                <a:miter lim="800000"/>
                <a:headEnd type="none" w="lg" len="med"/>
                <a:tailEnd type="none" w="lg" len="med"/>
              </a:ln>
              <a:effectLst/>
            </p:spPr>
          </p:cxnSp>
          <p:cxnSp>
            <p:nvCxnSpPr>
              <p:cNvPr id="765" name="Straight Connector 764">
                <a:extLst>
                  <a:ext uri="{FF2B5EF4-FFF2-40B4-BE49-F238E27FC236}">
                    <a16:creationId xmlns:a16="http://schemas.microsoft.com/office/drawing/2014/main" id="{ADD741E3-FBEC-4ABA-AD3E-4FC98ED8207C}"/>
                  </a:ext>
                </a:extLst>
              </p:cNvPr>
              <p:cNvCxnSpPr>
                <a:cxnSpLocks/>
              </p:cNvCxnSpPr>
              <p:nvPr/>
            </p:nvCxnSpPr>
            <p:spPr>
              <a:xfrm flipH="1" flipV="1">
                <a:off x="3273815" y="5377542"/>
                <a:ext cx="318651" cy="392002"/>
              </a:xfrm>
              <a:prstGeom prst="line">
                <a:avLst/>
              </a:prstGeom>
              <a:noFill/>
              <a:ln w="3175" cap="flat" cmpd="sng" algn="ctr">
                <a:solidFill>
                  <a:srgbClr val="F5A700"/>
                </a:solidFill>
                <a:prstDash val="solid"/>
                <a:miter lim="800000"/>
                <a:headEnd type="none" w="lg" len="med"/>
                <a:tailEnd type="none" w="lg" len="med"/>
              </a:ln>
              <a:effectLst/>
            </p:spPr>
          </p:cxnSp>
          <p:cxnSp>
            <p:nvCxnSpPr>
              <p:cNvPr id="766" name="Straight Connector 765">
                <a:extLst>
                  <a:ext uri="{FF2B5EF4-FFF2-40B4-BE49-F238E27FC236}">
                    <a16:creationId xmlns:a16="http://schemas.microsoft.com/office/drawing/2014/main" id="{A170C4D6-C87C-43FE-8706-42CCDC09B97B}"/>
                  </a:ext>
                </a:extLst>
              </p:cNvPr>
              <p:cNvCxnSpPr>
                <a:cxnSpLocks/>
              </p:cNvCxnSpPr>
              <p:nvPr/>
            </p:nvCxnSpPr>
            <p:spPr>
              <a:xfrm flipV="1">
                <a:off x="3272678" y="4694731"/>
                <a:ext cx="115924" cy="686530"/>
              </a:xfrm>
              <a:prstGeom prst="line">
                <a:avLst/>
              </a:prstGeom>
              <a:noFill/>
              <a:ln w="3175" cap="flat" cmpd="sng" algn="ctr">
                <a:solidFill>
                  <a:srgbClr val="F5A700"/>
                </a:solidFill>
                <a:prstDash val="solid"/>
                <a:miter lim="800000"/>
                <a:headEnd type="none" w="lg" len="med"/>
                <a:tailEnd type="none" w="lg" len="med"/>
              </a:ln>
              <a:effectLst/>
            </p:spPr>
          </p:cxnSp>
          <p:cxnSp>
            <p:nvCxnSpPr>
              <p:cNvPr id="767" name="Straight Connector 766">
                <a:extLst>
                  <a:ext uri="{FF2B5EF4-FFF2-40B4-BE49-F238E27FC236}">
                    <a16:creationId xmlns:a16="http://schemas.microsoft.com/office/drawing/2014/main" id="{FFC89E39-9BDE-4787-B8DF-B511C388267B}"/>
                  </a:ext>
                </a:extLst>
              </p:cNvPr>
              <p:cNvCxnSpPr>
                <a:cxnSpLocks/>
              </p:cNvCxnSpPr>
              <p:nvPr/>
            </p:nvCxnSpPr>
            <p:spPr>
              <a:xfrm flipH="1" flipV="1">
                <a:off x="3588469" y="5780799"/>
                <a:ext cx="1231184" cy="95664"/>
              </a:xfrm>
              <a:prstGeom prst="line">
                <a:avLst/>
              </a:prstGeom>
              <a:noFill/>
              <a:ln w="3175" cap="flat" cmpd="sng" algn="ctr">
                <a:solidFill>
                  <a:srgbClr val="F5A700"/>
                </a:solidFill>
                <a:prstDash val="solid"/>
                <a:miter lim="800000"/>
                <a:headEnd type="none" w="lg" len="med"/>
                <a:tailEnd type="none" w="lg" len="med"/>
              </a:ln>
              <a:effectLst/>
            </p:spPr>
          </p:cxnSp>
          <p:cxnSp>
            <p:nvCxnSpPr>
              <p:cNvPr id="768" name="Straight Connector 767">
                <a:extLst>
                  <a:ext uri="{FF2B5EF4-FFF2-40B4-BE49-F238E27FC236}">
                    <a16:creationId xmlns:a16="http://schemas.microsoft.com/office/drawing/2014/main" id="{538AD02E-270D-4D8A-94DD-14838CFEB4D7}"/>
                  </a:ext>
                </a:extLst>
              </p:cNvPr>
              <p:cNvCxnSpPr>
                <a:cxnSpLocks/>
              </p:cNvCxnSpPr>
              <p:nvPr/>
            </p:nvCxnSpPr>
            <p:spPr>
              <a:xfrm flipH="1" flipV="1">
                <a:off x="3212718" y="3760600"/>
                <a:ext cx="171886" cy="917250"/>
              </a:xfrm>
              <a:prstGeom prst="line">
                <a:avLst/>
              </a:prstGeom>
              <a:noFill/>
              <a:ln w="3175" cap="flat" cmpd="sng" algn="ctr">
                <a:solidFill>
                  <a:srgbClr val="F5A700"/>
                </a:solidFill>
                <a:prstDash val="solid"/>
                <a:miter lim="800000"/>
                <a:headEnd type="none" w="lg" len="med"/>
                <a:tailEnd type="none" w="lg" len="med"/>
              </a:ln>
              <a:effectLst/>
            </p:spPr>
          </p:cxnSp>
          <p:cxnSp>
            <p:nvCxnSpPr>
              <p:cNvPr id="769" name="Straight Connector 768">
                <a:extLst>
                  <a:ext uri="{FF2B5EF4-FFF2-40B4-BE49-F238E27FC236}">
                    <a16:creationId xmlns:a16="http://schemas.microsoft.com/office/drawing/2014/main" id="{9E8AA25D-E452-4857-A1BE-97579C7EB85E}"/>
                  </a:ext>
                </a:extLst>
              </p:cNvPr>
              <p:cNvCxnSpPr>
                <a:cxnSpLocks/>
              </p:cNvCxnSpPr>
              <p:nvPr/>
            </p:nvCxnSpPr>
            <p:spPr>
              <a:xfrm>
                <a:off x="2713049" y="4295193"/>
                <a:ext cx="671555" cy="388283"/>
              </a:xfrm>
              <a:prstGeom prst="line">
                <a:avLst/>
              </a:prstGeom>
              <a:noFill/>
              <a:ln w="3175" cap="flat" cmpd="sng" algn="ctr">
                <a:solidFill>
                  <a:srgbClr val="F5A700"/>
                </a:solidFill>
                <a:prstDash val="solid"/>
                <a:miter lim="800000"/>
                <a:headEnd type="none" w="lg" len="med"/>
                <a:tailEnd type="none" w="lg" len="med"/>
              </a:ln>
              <a:effectLst/>
            </p:spPr>
          </p:cxnSp>
          <p:cxnSp>
            <p:nvCxnSpPr>
              <p:cNvPr id="770" name="Straight Connector 769">
                <a:extLst>
                  <a:ext uri="{FF2B5EF4-FFF2-40B4-BE49-F238E27FC236}">
                    <a16:creationId xmlns:a16="http://schemas.microsoft.com/office/drawing/2014/main" id="{4A669D49-4353-4026-9999-ED83087447BE}"/>
                  </a:ext>
                </a:extLst>
              </p:cNvPr>
              <p:cNvCxnSpPr>
                <a:cxnSpLocks/>
              </p:cNvCxnSpPr>
              <p:nvPr/>
            </p:nvCxnSpPr>
            <p:spPr>
              <a:xfrm flipH="1" flipV="1">
                <a:off x="2685068" y="3788737"/>
                <a:ext cx="42472" cy="514898"/>
              </a:xfrm>
              <a:prstGeom prst="line">
                <a:avLst/>
              </a:prstGeom>
              <a:noFill/>
              <a:ln w="3175" cap="flat" cmpd="sng" algn="ctr">
                <a:solidFill>
                  <a:srgbClr val="F5A700"/>
                </a:solidFill>
                <a:prstDash val="solid"/>
                <a:miter lim="800000"/>
                <a:headEnd type="none" w="lg" len="med"/>
                <a:tailEnd type="none" w="lg" len="med"/>
              </a:ln>
              <a:effectLst/>
            </p:spPr>
          </p:cxnSp>
          <p:cxnSp>
            <p:nvCxnSpPr>
              <p:cNvPr id="771" name="Straight Connector 770">
                <a:extLst>
                  <a:ext uri="{FF2B5EF4-FFF2-40B4-BE49-F238E27FC236}">
                    <a16:creationId xmlns:a16="http://schemas.microsoft.com/office/drawing/2014/main" id="{67C617F2-6C5E-4D15-AB4F-6A5C3B8F051F}"/>
                  </a:ext>
                </a:extLst>
              </p:cNvPr>
              <p:cNvCxnSpPr>
                <a:cxnSpLocks/>
              </p:cNvCxnSpPr>
              <p:nvPr/>
            </p:nvCxnSpPr>
            <p:spPr>
              <a:xfrm flipV="1">
                <a:off x="2393261" y="3805619"/>
                <a:ext cx="267822" cy="424860"/>
              </a:xfrm>
              <a:prstGeom prst="line">
                <a:avLst/>
              </a:prstGeom>
              <a:noFill/>
              <a:ln w="3175" cap="flat" cmpd="sng" algn="ctr">
                <a:solidFill>
                  <a:srgbClr val="F5A700"/>
                </a:solidFill>
                <a:prstDash val="solid"/>
                <a:miter lim="800000"/>
                <a:headEnd type="none" w="lg" len="med"/>
                <a:tailEnd type="none" w="lg" len="med"/>
              </a:ln>
              <a:effectLst/>
            </p:spPr>
          </p:cxnSp>
          <p:cxnSp>
            <p:nvCxnSpPr>
              <p:cNvPr id="772" name="Straight Connector 771">
                <a:extLst>
                  <a:ext uri="{FF2B5EF4-FFF2-40B4-BE49-F238E27FC236}">
                    <a16:creationId xmlns:a16="http://schemas.microsoft.com/office/drawing/2014/main" id="{31A93C00-DE61-4E01-9C9F-617B3B1916DF}"/>
                  </a:ext>
                </a:extLst>
              </p:cNvPr>
              <p:cNvCxnSpPr>
                <a:cxnSpLocks/>
              </p:cNvCxnSpPr>
              <p:nvPr/>
            </p:nvCxnSpPr>
            <p:spPr>
              <a:xfrm flipV="1">
                <a:off x="1811646" y="4238920"/>
                <a:ext cx="579616" cy="305281"/>
              </a:xfrm>
              <a:prstGeom prst="line">
                <a:avLst/>
              </a:prstGeom>
              <a:noFill/>
              <a:ln w="3175" cap="flat" cmpd="sng" algn="ctr">
                <a:solidFill>
                  <a:srgbClr val="F5A700"/>
                </a:solidFill>
                <a:prstDash val="solid"/>
                <a:miter lim="800000"/>
                <a:headEnd type="none" w="lg" len="med"/>
                <a:tailEnd type="none" w="lg" len="med"/>
              </a:ln>
              <a:effectLst/>
            </p:spPr>
          </p:cxnSp>
          <p:cxnSp>
            <p:nvCxnSpPr>
              <p:cNvPr id="773" name="Straight Connector 772">
                <a:extLst>
                  <a:ext uri="{FF2B5EF4-FFF2-40B4-BE49-F238E27FC236}">
                    <a16:creationId xmlns:a16="http://schemas.microsoft.com/office/drawing/2014/main" id="{57EA00EE-4423-47EF-8B61-9D15456AE4A5}"/>
                  </a:ext>
                </a:extLst>
              </p:cNvPr>
              <p:cNvCxnSpPr>
                <a:cxnSpLocks/>
              </p:cNvCxnSpPr>
              <p:nvPr/>
            </p:nvCxnSpPr>
            <p:spPr>
              <a:xfrm flipH="1" flipV="1">
                <a:off x="1331657" y="5104444"/>
                <a:ext cx="219162" cy="357709"/>
              </a:xfrm>
              <a:prstGeom prst="line">
                <a:avLst/>
              </a:prstGeom>
              <a:noFill/>
              <a:ln w="3175" cap="flat" cmpd="sng" algn="ctr">
                <a:solidFill>
                  <a:srgbClr val="F5A700"/>
                </a:solidFill>
                <a:prstDash val="solid"/>
                <a:miter lim="800000"/>
                <a:headEnd type="none" w="lg" len="med"/>
                <a:tailEnd type="none" w="lg" len="med"/>
              </a:ln>
              <a:effectLst/>
            </p:spPr>
          </p:cxnSp>
          <p:cxnSp>
            <p:nvCxnSpPr>
              <p:cNvPr id="774" name="Straight Connector 773">
                <a:extLst>
                  <a:ext uri="{FF2B5EF4-FFF2-40B4-BE49-F238E27FC236}">
                    <a16:creationId xmlns:a16="http://schemas.microsoft.com/office/drawing/2014/main" id="{4A6FECF7-6E5E-4D4F-B135-AAA112EABFCA}"/>
                  </a:ext>
                </a:extLst>
              </p:cNvPr>
              <p:cNvCxnSpPr>
                <a:cxnSpLocks/>
              </p:cNvCxnSpPr>
              <p:nvPr/>
            </p:nvCxnSpPr>
            <p:spPr>
              <a:xfrm flipH="1" flipV="1">
                <a:off x="1809978" y="4566955"/>
                <a:ext cx="447373" cy="594841"/>
              </a:xfrm>
              <a:prstGeom prst="line">
                <a:avLst/>
              </a:prstGeom>
              <a:noFill/>
              <a:ln w="3175" cap="flat" cmpd="sng" algn="ctr">
                <a:solidFill>
                  <a:srgbClr val="F5A700"/>
                </a:solidFill>
                <a:prstDash val="solid"/>
                <a:miter lim="800000"/>
                <a:headEnd type="none" w="lg" len="med"/>
                <a:tailEnd type="none" w="lg" len="med"/>
              </a:ln>
              <a:effectLst/>
            </p:spPr>
          </p:cxnSp>
          <p:cxnSp>
            <p:nvCxnSpPr>
              <p:cNvPr id="775" name="Straight Connector 774">
                <a:extLst>
                  <a:ext uri="{FF2B5EF4-FFF2-40B4-BE49-F238E27FC236}">
                    <a16:creationId xmlns:a16="http://schemas.microsoft.com/office/drawing/2014/main" id="{622489BC-D81E-4028-AA83-7A23003DE047}"/>
                  </a:ext>
                </a:extLst>
              </p:cNvPr>
              <p:cNvCxnSpPr>
                <a:cxnSpLocks/>
              </p:cNvCxnSpPr>
              <p:nvPr/>
            </p:nvCxnSpPr>
            <p:spPr>
              <a:xfrm flipH="1" flipV="1">
                <a:off x="1475951" y="3890478"/>
                <a:ext cx="329700" cy="653723"/>
              </a:xfrm>
              <a:prstGeom prst="line">
                <a:avLst/>
              </a:prstGeom>
              <a:noFill/>
              <a:ln w="3175" cap="flat" cmpd="sng" algn="ctr">
                <a:solidFill>
                  <a:srgbClr val="F5A700"/>
                </a:solidFill>
                <a:prstDash val="solid"/>
                <a:miter lim="800000"/>
                <a:headEnd type="none" w="lg" len="med"/>
                <a:tailEnd type="none" w="lg" len="med"/>
              </a:ln>
              <a:effectLst/>
            </p:spPr>
          </p:cxnSp>
          <p:cxnSp>
            <p:nvCxnSpPr>
              <p:cNvPr id="776" name="Straight Connector 775">
                <a:extLst>
                  <a:ext uri="{FF2B5EF4-FFF2-40B4-BE49-F238E27FC236}">
                    <a16:creationId xmlns:a16="http://schemas.microsoft.com/office/drawing/2014/main" id="{53136DAF-D5F2-4A03-B516-FC6B98D138AD}"/>
                  </a:ext>
                </a:extLst>
              </p:cNvPr>
              <p:cNvCxnSpPr>
                <a:cxnSpLocks/>
              </p:cNvCxnSpPr>
              <p:nvPr/>
            </p:nvCxnSpPr>
            <p:spPr>
              <a:xfrm>
                <a:off x="690390" y="1563545"/>
                <a:ext cx="514159" cy="401948"/>
              </a:xfrm>
              <a:prstGeom prst="line">
                <a:avLst/>
              </a:prstGeom>
              <a:noFill/>
              <a:ln w="3175" cap="flat" cmpd="sng" algn="ctr">
                <a:solidFill>
                  <a:srgbClr val="F5A700"/>
                </a:solidFill>
                <a:prstDash val="solid"/>
                <a:miter lim="800000"/>
                <a:headEnd type="none" w="lg" len="med"/>
                <a:tailEnd type="none" w="lg" len="med"/>
              </a:ln>
              <a:effectLst/>
            </p:spPr>
          </p:cxnSp>
          <p:cxnSp>
            <p:nvCxnSpPr>
              <p:cNvPr id="777" name="Straight Connector 776">
                <a:extLst>
                  <a:ext uri="{FF2B5EF4-FFF2-40B4-BE49-F238E27FC236}">
                    <a16:creationId xmlns:a16="http://schemas.microsoft.com/office/drawing/2014/main" id="{ECE1EC63-5F9A-4A12-9B0B-1A08893A7947}"/>
                  </a:ext>
                </a:extLst>
              </p:cNvPr>
              <p:cNvCxnSpPr>
                <a:cxnSpLocks/>
              </p:cNvCxnSpPr>
              <p:nvPr/>
            </p:nvCxnSpPr>
            <p:spPr>
              <a:xfrm flipH="1" flipV="1">
                <a:off x="682823" y="3371059"/>
                <a:ext cx="775058" cy="507714"/>
              </a:xfrm>
              <a:prstGeom prst="line">
                <a:avLst/>
              </a:prstGeom>
              <a:noFill/>
              <a:ln w="3175" cap="flat" cmpd="sng" algn="ctr">
                <a:solidFill>
                  <a:srgbClr val="F5A700"/>
                </a:solidFill>
                <a:prstDash val="solid"/>
                <a:miter lim="800000"/>
                <a:headEnd type="none" w="lg" len="med"/>
                <a:tailEnd type="none" w="lg" len="med"/>
              </a:ln>
              <a:effectLst/>
            </p:spPr>
          </p:cxnSp>
          <p:sp>
            <p:nvSpPr>
              <p:cNvPr id="778" name="Oval 777">
                <a:extLst>
                  <a:ext uri="{FF2B5EF4-FFF2-40B4-BE49-F238E27FC236}">
                    <a16:creationId xmlns:a16="http://schemas.microsoft.com/office/drawing/2014/main" id="{F3DA7801-B5E6-4B97-91D6-D5A2B31A7FA3}"/>
                  </a:ext>
                </a:extLst>
              </p:cNvPr>
              <p:cNvSpPr/>
              <p:nvPr/>
            </p:nvSpPr>
            <p:spPr bwMode="auto">
              <a:xfrm>
                <a:off x="1183731" y="1944486"/>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79" name="Oval 778">
                <a:extLst>
                  <a:ext uri="{FF2B5EF4-FFF2-40B4-BE49-F238E27FC236}">
                    <a16:creationId xmlns:a16="http://schemas.microsoft.com/office/drawing/2014/main" id="{285791CB-54E1-4C37-BC08-9E33239DD570}"/>
                  </a:ext>
                </a:extLst>
              </p:cNvPr>
              <p:cNvSpPr/>
              <p:nvPr/>
            </p:nvSpPr>
            <p:spPr bwMode="auto">
              <a:xfrm>
                <a:off x="1925240" y="164342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0" name="Oval 779">
                <a:extLst>
                  <a:ext uri="{FF2B5EF4-FFF2-40B4-BE49-F238E27FC236}">
                    <a16:creationId xmlns:a16="http://schemas.microsoft.com/office/drawing/2014/main" id="{8B972367-36BF-4C5E-9A86-06CED091E99B}"/>
                  </a:ext>
                </a:extLst>
              </p:cNvPr>
              <p:cNvSpPr/>
              <p:nvPr/>
            </p:nvSpPr>
            <p:spPr bwMode="auto">
              <a:xfrm>
                <a:off x="3276344" y="1710953"/>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1" name="Oval 780">
                <a:extLst>
                  <a:ext uri="{FF2B5EF4-FFF2-40B4-BE49-F238E27FC236}">
                    <a16:creationId xmlns:a16="http://schemas.microsoft.com/office/drawing/2014/main" id="{46CDFEA8-529A-4EC2-B588-4A49314DD5A7}"/>
                  </a:ext>
                </a:extLst>
              </p:cNvPr>
              <p:cNvSpPr/>
              <p:nvPr/>
            </p:nvSpPr>
            <p:spPr bwMode="auto">
              <a:xfrm>
                <a:off x="2744697" y="237497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782" name="Straight Connector 781">
                <a:extLst>
                  <a:ext uri="{FF2B5EF4-FFF2-40B4-BE49-F238E27FC236}">
                    <a16:creationId xmlns:a16="http://schemas.microsoft.com/office/drawing/2014/main" id="{5BD60322-732D-489D-9B66-33D09C583DCC}"/>
                  </a:ext>
                </a:extLst>
              </p:cNvPr>
              <p:cNvCxnSpPr>
                <a:cxnSpLocks/>
              </p:cNvCxnSpPr>
              <p:nvPr/>
            </p:nvCxnSpPr>
            <p:spPr>
              <a:xfrm>
                <a:off x="3300660" y="1729147"/>
                <a:ext cx="579616" cy="129428"/>
              </a:xfrm>
              <a:prstGeom prst="line">
                <a:avLst/>
              </a:prstGeom>
              <a:noFill/>
              <a:ln w="3175" cap="flat" cmpd="sng" algn="ctr">
                <a:solidFill>
                  <a:srgbClr val="F5A700"/>
                </a:solidFill>
                <a:prstDash val="solid"/>
                <a:miter lim="800000"/>
                <a:headEnd type="none" w="lg" len="med"/>
                <a:tailEnd type="none" w="lg" len="med"/>
              </a:ln>
              <a:effectLst/>
            </p:spPr>
          </p:cxnSp>
          <p:sp>
            <p:nvSpPr>
              <p:cNvPr id="783" name="Oval 782">
                <a:extLst>
                  <a:ext uri="{FF2B5EF4-FFF2-40B4-BE49-F238E27FC236}">
                    <a16:creationId xmlns:a16="http://schemas.microsoft.com/office/drawing/2014/main" id="{7C091F7F-F4CD-40F5-879F-6DFB68411F5F}"/>
                  </a:ext>
                </a:extLst>
              </p:cNvPr>
              <p:cNvSpPr/>
              <p:nvPr/>
            </p:nvSpPr>
            <p:spPr bwMode="auto">
              <a:xfrm>
                <a:off x="3863955" y="1846008"/>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4" name="Oval 783">
                <a:extLst>
                  <a:ext uri="{FF2B5EF4-FFF2-40B4-BE49-F238E27FC236}">
                    <a16:creationId xmlns:a16="http://schemas.microsoft.com/office/drawing/2014/main" id="{942B840E-D2E3-4BCF-9F12-7B3E818548CE}"/>
                  </a:ext>
                </a:extLst>
              </p:cNvPr>
              <p:cNvSpPr/>
              <p:nvPr/>
            </p:nvSpPr>
            <p:spPr bwMode="auto">
              <a:xfrm>
                <a:off x="2121110" y="346666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5" name="Oval 784">
                <a:extLst>
                  <a:ext uri="{FF2B5EF4-FFF2-40B4-BE49-F238E27FC236}">
                    <a16:creationId xmlns:a16="http://schemas.microsoft.com/office/drawing/2014/main" id="{F37E3282-3006-4D17-8583-8F5085E1A416}"/>
                  </a:ext>
                </a:extLst>
              </p:cNvPr>
              <p:cNvSpPr/>
              <p:nvPr/>
            </p:nvSpPr>
            <p:spPr bwMode="auto">
              <a:xfrm>
                <a:off x="1449555" y="385495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6" name="Oval 785">
                <a:extLst>
                  <a:ext uri="{FF2B5EF4-FFF2-40B4-BE49-F238E27FC236}">
                    <a16:creationId xmlns:a16="http://schemas.microsoft.com/office/drawing/2014/main" id="{C1C467B0-E99A-4144-8F9B-F9B937F34636}"/>
                  </a:ext>
                </a:extLst>
              </p:cNvPr>
              <p:cNvSpPr/>
              <p:nvPr/>
            </p:nvSpPr>
            <p:spPr bwMode="auto">
              <a:xfrm>
                <a:off x="2656755" y="377054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7" name="Oval 786">
                <a:extLst>
                  <a:ext uri="{FF2B5EF4-FFF2-40B4-BE49-F238E27FC236}">
                    <a16:creationId xmlns:a16="http://schemas.microsoft.com/office/drawing/2014/main" id="{4D51CF73-F6D6-419E-BDC5-9EAA00B09BA2}"/>
                  </a:ext>
                </a:extLst>
              </p:cNvPr>
              <p:cNvSpPr/>
              <p:nvPr/>
            </p:nvSpPr>
            <p:spPr bwMode="auto">
              <a:xfrm>
                <a:off x="2700726" y="4285440"/>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8" name="Oval 787">
                <a:extLst>
                  <a:ext uri="{FF2B5EF4-FFF2-40B4-BE49-F238E27FC236}">
                    <a16:creationId xmlns:a16="http://schemas.microsoft.com/office/drawing/2014/main" id="{A1B4FAC0-1F21-43D8-A329-F0067DDD5825}"/>
                  </a:ext>
                </a:extLst>
              </p:cNvPr>
              <p:cNvSpPr/>
              <p:nvPr/>
            </p:nvSpPr>
            <p:spPr bwMode="auto">
              <a:xfrm>
                <a:off x="2370944" y="4223540"/>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9" name="Oval 788">
                <a:extLst>
                  <a:ext uri="{FF2B5EF4-FFF2-40B4-BE49-F238E27FC236}">
                    <a16:creationId xmlns:a16="http://schemas.microsoft.com/office/drawing/2014/main" id="{ED466FE8-057C-47E0-872F-B4EF04C8016E}"/>
                  </a:ext>
                </a:extLst>
              </p:cNvPr>
              <p:cNvSpPr/>
              <p:nvPr/>
            </p:nvSpPr>
            <p:spPr bwMode="auto">
              <a:xfrm>
                <a:off x="1780336" y="4538668"/>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0" name="Oval 789">
                <a:extLst>
                  <a:ext uri="{FF2B5EF4-FFF2-40B4-BE49-F238E27FC236}">
                    <a16:creationId xmlns:a16="http://schemas.microsoft.com/office/drawing/2014/main" id="{2F81C8D4-B0C3-478B-BCC3-E005F2E9915F}"/>
                  </a:ext>
                </a:extLst>
              </p:cNvPr>
              <p:cNvSpPr/>
              <p:nvPr/>
            </p:nvSpPr>
            <p:spPr bwMode="auto">
              <a:xfrm>
                <a:off x="3194398" y="375084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1" name="Oval 790">
                <a:extLst>
                  <a:ext uri="{FF2B5EF4-FFF2-40B4-BE49-F238E27FC236}">
                    <a16:creationId xmlns:a16="http://schemas.microsoft.com/office/drawing/2014/main" id="{F371075C-64D2-4AF0-ADCA-7DBDDEB01514}"/>
                  </a:ext>
                </a:extLst>
              </p:cNvPr>
              <p:cNvSpPr/>
              <p:nvPr/>
            </p:nvSpPr>
            <p:spPr bwMode="auto">
              <a:xfrm>
                <a:off x="3364286" y="466246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2" name="Oval 791">
                <a:extLst>
                  <a:ext uri="{FF2B5EF4-FFF2-40B4-BE49-F238E27FC236}">
                    <a16:creationId xmlns:a16="http://schemas.microsoft.com/office/drawing/2014/main" id="{CED4665C-9BEE-403D-9731-A5D69E881900}"/>
                  </a:ext>
                </a:extLst>
              </p:cNvPr>
              <p:cNvSpPr/>
              <p:nvPr/>
            </p:nvSpPr>
            <p:spPr bwMode="auto">
              <a:xfrm>
                <a:off x="4117786" y="310089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793" name="Straight Connector 792">
                <a:extLst>
                  <a:ext uri="{FF2B5EF4-FFF2-40B4-BE49-F238E27FC236}">
                    <a16:creationId xmlns:a16="http://schemas.microsoft.com/office/drawing/2014/main" id="{A307FEAC-B147-4527-8695-CB2FAC285312}"/>
                  </a:ext>
                </a:extLst>
              </p:cNvPr>
              <p:cNvCxnSpPr>
                <a:cxnSpLocks/>
              </p:cNvCxnSpPr>
              <p:nvPr/>
            </p:nvCxnSpPr>
            <p:spPr>
              <a:xfrm>
                <a:off x="2773009" y="2424118"/>
                <a:ext cx="441707" cy="1339296"/>
              </a:xfrm>
              <a:prstGeom prst="line">
                <a:avLst/>
              </a:prstGeom>
              <a:noFill/>
              <a:ln w="3175" cap="flat" cmpd="sng" algn="ctr">
                <a:solidFill>
                  <a:srgbClr val="F5A700"/>
                </a:solidFill>
                <a:prstDash val="solid"/>
                <a:miter lim="800000"/>
                <a:headEnd type="none" w="lg" len="med"/>
                <a:tailEnd type="none" w="lg" len="med"/>
              </a:ln>
              <a:effectLst/>
            </p:spPr>
          </p:cxnSp>
          <p:sp>
            <p:nvSpPr>
              <p:cNvPr id="794" name="Oval 793">
                <a:extLst>
                  <a:ext uri="{FF2B5EF4-FFF2-40B4-BE49-F238E27FC236}">
                    <a16:creationId xmlns:a16="http://schemas.microsoft.com/office/drawing/2014/main" id="{4368A49B-CA91-46CD-A566-86B5E4C2E748}"/>
                  </a:ext>
                </a:extLst>
              </p:cNvPr>
              <p:cNvSpPr/>
              <p:nvPr/>
            </p:nvSpPr>
            <p:spPr bwMode="auto">
              <a:xfrm>
                <a:off x="4867910" y="204084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5" name="Oval 794">
                <a:extLst>
                  <a:ext uri="{FF2B5EF4-FFF2-40B4-BE49-F238E27FC236}">
                    <a16:creationId xmlns:a16="http://schemas.microsoft.com/office/drawing/2014/main" id="{0CD17144-39E0-4227-A8A3-91B8AB363576}"/>
                  </a:ext>
                </a:extLst>
              </p:cNvPr>
              <p:cNvSpPr/>
              <p:nvPr/>
            </p:nvSpPr>
            <p:spPr bwMode="auto">
              <a:xfrm>
                <a:off x="5920013" y="155239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796" name="Straight Connector 795">
                <a:extLst>
                  <a:ext uri="{FF2B5EF4-FFF2-40B4-BE49-F238E27FC236}">
                    <a16:creationId xmlns:a16="http://schemas.microsoft.com/office/drawing/2014/main" id="{C255F670-10CA-4F8C-8AF5-C45E0C6FF6C4}"/>
                  </a:ext>
                </a:extLst>
              </p:cNvPr>
              <p:cNvCxnSpPr>
                <a:cxnSpLocks/>
              </p:cNvCxnSpPr>
              <p:nvPr/>
            </p:nvCxnSpPr>
            <p:spPr>
              <a:xfrm flipH="1" flipV="1">
                <a:off x="6894278" y="1914848"/>
                <a:ext cx="563626" cy="22509"/>
              </a:xfrm>
              <a:prstGeom prst="line">
                <a:avLst/>
              </a:prstGeom>
              <a:noFill/>
              <a:ln w="3175" cap="flat" cmpd="sng" algn="ctr">
                <a:solidFill>
                  <a:srgbClr val="F5A700"/>
                </a:solidFill>
                <a:prstDash val="solid"/>
                <a:miter lim="800000"/>
                <a:headEnd type="none" w="lg" len="med"/>
                <a:tailEnd type="none" w="lg" len="med"/>
              </a:ln>
              <a:effectLst/>
            </p:spPr>
          </p:cxnSp>
          <p:sp>
            <p:nvSpPr>
              <p:cNvPr id="797" name="Oval 796">
                <a:extLst>
                  <a:ext uri="{FF2B5EF4-FFF2-40B4-BE49-F238E27FC236}">
                    <a16:creationId xmlns:a16="http://schemas.microsoft.com/office/drawing/2014/main" id="{A0E47FE3-ED3C-43DC-A114-B607653C9FD7}"/>
                  </a:ext>
                </a:extLst>
              </p:cNvPr>
              <p:cNvSpPr/>
              <p:nvPr/>
            </p:nvSpPr>
            <p:spPr bwMode="auto">
              <a:xfrm>
                <a:off x="6882575" y="190016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8" name="Oval 797">
                <a:extLst>
                  <a:ext uri="{FF2B5EF4-FFF2-40B4-BE49-F238E27FC236}">
                    <a16:creationId xmlns:a16="http://schemas.microsoft.com/office/drawing/2014/main" id="{091B3C28-B0F4-4703-86FC-A0D4461D07A1}"/>
                  </a:ext>
                </a:extLst>
              </p:cNvPr>
              <p:cNvSpPr/>
              <p:nvPr/>
            </p:nvSpPr>
            <p:spPr bwMode="auto">
              <a:xfrm>
                <a:off x="7234342" y="256980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799" name="Straight Connector 798">
                <a:extLst>
                  <a:ext uri="{FF2B5EF4-FFF2-40B4-BE49-F238E27FC236}">
                    <a16:creationId xmlns:a16="http://schemas.microsoft.com/office/drawing/2014/main" id="{908F1491-31D6-4090-85AB-A584371E7298}"/>
                  </a:ext>
                </a:extLst>
              </p:cNvPr>
              <p:cNvCxnSpPr>
                <a:cxnSpLocks/>
              </p:cNvCxnSpPr>
              <p:nvPr/>
            </p:nvCxnSpPr>
            <p:spPr>
              <a:xfrm flipH="1">
                <a:off x="7250042" y="1937357"/>
                <a:ext cx="211860" cy="652766"/>
              </a:xfrm>
              <a:prstGeom prst="line">
                <a:avLst/>
              </a:prstGeom>
              <a:noFill/>
              <a:ln w="3175" cap="flat" cmpd="sng" algn="ctr">
                <a:solidFill>
                  <a:srgbClr val="F5A700"/>
                </a:solidFill>
                <a:prstDash val="solid"/>
                <a:miter lim="800000"/>
                <a:headEnd type="none" w="lg" len="med"/>
                <a:tailEnd type="none" w="lg" len="med"/>
              </a:ln>
              <a:effectLst/>
            </p:spPr>
          </p:cxnSp>
          <p:sp>
            <p:nvSpPr>
              <p:cNvPr id="800" name="Oval 799">
                <a:extLst>
                  <a:ext uri="{FF2B5EF4-FFF2-40B4-BE49-F238E27FC236}">
                    <a16:creationId xmlns:a16="http://schemas.microsoft.com/office/drawing/2014/main" id="{CF05385F-9515-466D-BFE3-D8DD7462190D}"/>
                  </a:ext>
                </a:extLst>
              </p:cNvPr>
              <p:cNvSpPr/>
              <p:nvPr/>
            </p:nvSpPr>
            <p:spPr bwMode="auto">
              <a:xfrm>
                <a:off x="7446201" y="1928298"/>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01" name="Oval 800">
                <a:extLst>
                  <a:ext uri="{FF2B5EF4-FFF2-40B4-BE49-F238E27FC236}">
                    <a16:creationId xmlns:a16="http://schemas.microsoft.com/office/drawing/2014/main" id="{6E8B0F61-4BDD-4C28-A220-873441FE4B36}"/>
                  </a:ext>
                </a:extLst>
              </p:cNvPr>
              <p:cNvSpPr/>
              <p:nvPr/>
            </p:nvSpPr>
            <p:spPr bwMode="auto">
              <a:xfrm>
                <a:off x="5583436" y="2755510"/>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02" name="Oval 801">
                <a:extLst>
                  <a:ext uri="{FF2B5EF4-FFF2-40B4-BE49-F238E27FC236}">
                    <a16:creationId xmlns:a16="http://schemas.microsoft.com/office/drawing/2014/main" id="{02BA5CBA-9748-4F66-9710-D61BF569203A}"/>
                  </a:ext>
                </a:extLst>
              </p:cNvPr>
              <p:cNvSpPr/>
              <p:nvPr/>
            </p:nvSpPr>
            <p:spPr bwMode="auto">
              <a:xfrm>
                <a:off x="5831272" y="379093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03" name="Straight Connector 802">
                <a:extLst>
                  <a:ext uri="{FF2B5EF4-FFF2-40B4-BE49-F238E27FC236}">
                    <a16:creationId xmlns:a16="http://schemas.microsoft.com/office/drawing/2014/main" id="{0C757E1A-86CB-4DE4-B195-5A8D84A4EE58}"/>
                  </a:ext>
                </a:extLst>
              </p:cNvPr>
              <p:cNvCxnSpPr>
                <a:cxnSpLocks/>
              </p:cNvCxnSpPr>
              <p:nvPr/>
            </p:nvCxnSpPr>
            <p:spPr>
              <a:xfrm flipV="1">
                <a:off x="5139441" y="2792706"/>
                <a:ext cx="451701" cy="709039"/>
              </a:xfrm>
              <a:prstGeom prst="line">
                <a:avLst/>
              </a:prstGeom>
              <a:noFill/>
              <a:ln w="3175" cap="flat" cmpd="sng" algn="ctr">
                <a:solidFill>
                  <a:srgbClr val="F5A700"/>
                </a:solidFill>
                <a:prstDash val="solid"/>
                <a:miter lim="800000"/>
                <a:headEnd type="none" w="lg" len="med"/>
                <a:tailEnd type="none" w="lg" len="med"/>
              </a:ln>
              <a:effectLst/>
            </p:spPr>
          </p:cxnSp>
          <p:cxnSp>
            <p:nvCxnSpPr>
              <p:cNvPr id="804" name="Straight Connector 803">
                <a:extLst>
                  <a:ext uri="{FF2B5EF4-FFF2-40B4-BE49-F238E27FC236}">
                    <a16:creationId xmlns:a16="http://schemas.microsoft.com/office/drawing/2014/main" id="{64C42E18-8785-4E0F-ABF3-16EBC2228863}"/>
                  </a:ext>
                </a:extLst>
              </p:cNvPr>
              <p:cNvCxnSpPr>
                <a:cxnSpLocks/>
              </p:cNvCxnSpPr>
              <p:nvPr/>
            </p:nvCxnSpPr>
            <p:spPr>
              <a:xfrm flipV="1">
                <a:off x="4681744" y="3504558"/>
                <a:ext cx="457697" cy="163192"/>
              </a:xfrm>
              <a:prstGeom prst="line">
                <a:avLst/>
              </a:prstGeom>
              <a:noFill/>
              <a:ln w="3175" cap="flat" cmpd="sng" algn="ctr">
                <a:solidFill>
                  <a:srgbClr val="F5A700"/>
                </a:solidFill>
                <a:prstDash val="solid"/>
                <a:miter lim="800000"/>
                <a:headEnd type="none" w="lg" len="med"/>
                <a:tailEnd type="none" w="lg" len="med"/>
              </a:ln>
              <a:effectLst/>
            </p:spPr>
          </p:cxnSp>
          <p:sp>
            <p:nvSpPr>
              <p:cNvPr id="805" name="Oval 804">
                <a:extLst>
                  <a:ext uri="{FF2B5EF4-FFF2-40B4-BE49-F238E27FC236}">
                    <a16:creationId xmlns:a16="http://schemas.microsoft.com/office/drawing/2014/main" id="{2CD7CEAB-9B9D-425E-8C24-8C1E52784A25}"/>
                  </a:ext>
                </a:extLst>
              </p:cNvPr>
              <p:cNvSpPr/>
              <p:nvPr/>
            </p:nvSpPr>
            <p:spPr bwMode="auto">
              <a:xfrm>
                <a:off x="5125918" y="348692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06" name="Oval 805">
                <a:extLst>
                  <a:ext uri="{FF2B5EF4-FFF2-40B4-BE49-F238E27FC236}">
                    <a16:creationId xmlns:a16="http://schemas.microsoft.com/office/drawing/2014/main" id="{FCF416EF-516E-4A05-938B-375765A46D18}"/>
                  </a:ext>
                </a:extLst>
              </p:cNvPr>
              <p:cNvSpPr/>
              <p:nvPr/>
            </p:nvSpPr>
            <p:spPr bwMode="auto">
              <a:xfrm>
                <a:off x="5413727" y="448633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07" name="Oval 806">
                <a:extLst>
                  <a:ext uri="{FF2B5EF4-FFF2-40B4-BE49-F238E27FC236}">
                    <a16:creationId xmlns:a16="http://schemas.microsoft.com/office/drawing/2014/main" id="{140F4BBA-F701-4CC9-8150-6B8B928BCE94}"/>
                  </a:ext>
                </a:extLst>
              </p:cNvPr>
              <p:cNvSpPr/>
              <p:nvPr/>
            </p:nvSpPr>
            <p:spPr bwMode="auto">
              <a:xfrm>
                <a:off x="5025984" y="496465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08" name="Straight Connector 807">
                <a:extLst>
                  <a:ext uri="{FF2B5EF4-FFF2-40B4-BE49-F238E27FC236}">
                    <a16:creationId xmlns:a16="http://schemas.microsoft.com/office/drawing/2014/main" id="{45C4EC4F-821D-4AEF-8BA6-B505918AC74F}"/>
                  </a:ext>
                </a:extLst>
              </p:cNvPr>
              <p:cNvCxnSpPr>
                <a:cxnSpLocks/>
              </p:cNvCxnSpPr>
              <p:nvPr/>
            </p:nvCxnSpPr>
            <p:spPr>
              <a:xfrm flipV="1">
                <a:off x="1329966" y="4559676"/>
                <a:ext cx="463693" cy="551475"/>
              </a:xfrm>
              <a:prstGeom prst="line">
                <a:avLst/>
              </a:prstGeom>
              <a:noFill/>
              <a:ln w="3175" cap="flat" cmpd="sng" algn="ctr">
                <a:solidFill>
                  <a:srgbClr val="F5A700"/>
                </a:solidFill>
                <a:prstDash val="solid"/>
                <a:miter lim="800000"/>
                <a:headEnd type="none" w="lg" len="med"/>
                <a:tailEnd type="none" w="lg" len="med"/>
              </a:ln>
              <a:effectLst/>
            </p:spPr>
          </p:cxnSp>
          <p:cxnSp>
            <p:nvCxnSpPr>
              <p:cNvPr id="809" name="Straight Connector 808">
                <a:extLst>
                  <a:ext uri="{FF2B5EF4-FFF2-40B4-BE49-F238E27FC236}">
                    <a16:creationId xmlns:a16="http://schemas.microsoft.com/office/drawing/2014/main" id="{48445DA2-B249-4915-96E7-8ABA4FF40E02}"/>
                  </a:ext>
                </a:extLst>
              </p:cNvPr>
              <p:cNvCxnSpPr>
                <a:cxnSpLocks/>
              </p:cNvCxnSpPr>
              <p:nvPr/>
            </p:nvCxnSpPr>
            <p:spPr>
              <a:xfrm flipV="1">
                <a:off x="694387" y="5111151"/>
                <a:ext cx="639576" cy="281365"/>
              </a:xfrm>
              <a:prstGeom prst="line">
                <a:avLst/>
              </a:prstGeom>
              <a:noFill/>
              <a:ln w="3175" cap="flat" cmpd="sng" algn="ctr">
                <a:solidFill>
                  <a:srgbClr val="F5A700"/>
                </a:solidFill>
                <a:prstDash val="solid"/>
                <a:miter lim="800000"/>
                <a:headEnd type="none" w="lg" len="med"/>
                <a:tailEnd type="none" w="lg" len="med"/>
              </a:ln>
              <a:effectLst/>
            </p:spPr>
          </p:cxnSp>
          <p:sp>
            <p:nvSpPr>
              <p:cNvPr id="810" name="Oval 809">
                <a:extLst>
                  <a:ext uri="{FF2B5EF4-FFF2-40B4-BE49-F238E27FC236}">
                    <a16:creationId xmlns:a16="http://schemas.microsoft.com/office/drawing/2014/main" id="{C031BEA8-B870-4F77-9359-4400331747D7}"/>
                  </a:ext>
                </a:extLst>
              </p:cNvPr>
              <p:cNvSpPr/>
              <p:nvPr/>
            </p:nvSpPr>
            <p:spPr bwMode="auto">
              <a:xfrm>
                <a:off x="1312646" y="510139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11" name="Straight Connector 810">
                <a:extLst>
                  <a:ext uri="{FF2B5EF4-FFF2-40B4-BE49-F238E27FC236}">
                    <a16:creationId xmlns:a16="http://schemas.microsoft.com/office/drawing/2014/main" id="{3F46F28D-1BCD-448D-9AA1-8BC9838DDD53}"/>
                  </a:ext>
                </a:extLst>
              </p:cNvPr>
              <p:cNvCxnSpPr>
                <a:cxnSpLocks/>
              </p:cNvCxnSpPr>
              <p:nvPr/>
            </p:nvCxnSpPr>
            <p:spPr>
              <a:xfrm flipH="1">
                <a:off x="1549821" y="5161796"/>
                <a:ext cx="699536" cy="292620"/>
              </a:xfrm>
              <a:prstGeom prst="line">
                <a:avLst/>
              </a:prstGeom>
              <a:noFill/>
              <a:ln w="3175" cap="flat" cmpd="sng" algn="ctr">
                <a:solidFill>
                  <a:srgbClr val="F5A700"/>
                </a:solidFill>
                <a:prstDash val="solid"/>
                <a:miter lim="800000"/>
                <a:headEnd type="none" w="lg" len="med"/>
                <a:tailEnd type="none" w="lg" len="med"/>
              </a:ln>
              <a:effectLst/>
            </p:spPr>
          </p:cxnSp>
          <p:cxnSp>
            <p:nvCxnSpPr>
              <p:cNvPr id="812" name="Straight Connector 811">
                <a:extLst>
                  <a:ext uri="{FF2B5EF4-FFF2-40B4-BE49-F238E27FC236}">
                    <a16:creationId xmlns:a16="http://schemas.microsoft.com/office/drawing/2014/main" id="{7C19A099-7A47-4B7A-A762-83C59B825657}"/>
                  </a:ext>
                </a:extLst>
              </p:cNvPr>
              <p:cNvCxnSpPr>
                <a:cxnSpLocks/>
              </p:cNvCxnSpPr>
              <p:nvPr/>
            </p:nvCxnSpPr>
            <p:spPr>
              <a:xfrm flipH="1">
                <a:off x="2253354" y="4312075"/>
                <a:ext cx="459695" cy="838467"/>
              </a:xfrm>
              <a:prstGeom prst="line">
                <a:avLst/>
              </a:prstGeom>
              <a:noFill/>
              <a:ln w="3175" cap="flat" cmpd="sng" algn="ctr">
                <a:solidFill>
                  <a:srgbClr val="F5A700"/>
                </a:solidFill>
                <a:prstDash val="solid"/>
                <a:miter lim="800000"/>
                <a:headEnd type="none" w="lg" len="med"/>
                <a:tailEnd type="none" w="lg" len="med"/>
              </a:ln>
              <a:effectLst/>
            </p:spPr>
          </p:cxnSp>
          <p:sp>
            <p:nvSpPr>
              <p:cNvPr id="813" name="Oval 812">
                <a:extLst>
                  <a:ext uri="{FF2B5EF4-FFF2-40B4-BE49-F238E27FC236}">
                    <a16:creationId xmlns:a16="http://schemas.microsoft.com/office/drawing/2014/main" id="{5FF4EA65-D451-415C-B894-3578974C17FD}"/>
                  </a:ext>
                </a:extLst>
              </p:cNvPr>
              <p:cNvSpPr/>
              <p:nvPr/>
            </p:nvSpPr>
            <p:spPr bwMode="auto">
              <a:xfrm>
                <a:off x="2232037" y="5146416"/>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14" name="Straight Connector 813">
                <a:extLst>
                  <a:ext uri="{FF2B5EF4-FFF2-40B4-BE49-F238E27FC236}">
                    <a16:creationId xmlns:a16="http://schemas.microsoft.com/office/drawing/2014/main" id="{89A9E4DA-E74A-4E24-A6F6-6B4D1E053396}"/>
                  </a:ext>
                </a:extLst>
              </p:cNvPr>
              <p:cNvCxnSpPr>
                <a:cxnSpLocks/>
              </p:cNvCxnSpPr>
              <p:nvPr/>
            </p:nvCxnSpPr>
            <p:spPr>
              <a:xfrm flipH="1" flipV="1">
                <a:off x="2257351" y="5184306"/>
                <a:ext cx="679550" cy="523337"/>
              </a:xfrm>
              <a:prstGeom prst="line">
                <a:avLst/>
              </a:prstGeom>
              <a:noFill/>
              <a:ln w="3175" cap="flat" cmpd="sng" algn="ctr">
                <a:solidFill>
                  <a:srgbClr val="F5A700"/>
                </a:solidFill>
                <a:prstDash val="solid"/>
                <a:miter lim="800000"/>
                <a:headEnd type="none" w="lg" len="med"/>
                <a:tailEnd type="none" w="lg" len="med"/>
              </a:ln>
              <a:effectLst/>
            </p:spPr>
          </p:cxnSp>
          <p:cxnSp>
            <p:nvCxnSpPr>
              <p:cNvPr id="815" name="Straight Connector 814">
                <a:extLst>
                  <a:ext uri="{FF2B5EF4-FFF2-40B4-BE49-F238E27FC236}">
                    <a16:creationId xmlns:a16="http://schemas.microsoft.com/office/drawing/2014/main" id="{ED54EFF0-F712-4FA6-AC15-6CE5EAF60E77}"/>
                  </a:ext>
                </a:extLst>
              </p:cNvPr>
              <p:cNvCxnSpPr>
                <a:cxnSpLocks/>
              </p:cNvCxnSpPr>
              <p:nvPr/>
            </p:nvCxnSpPr>
            <p:spPr>
              <a:xfrm flipH="1">
                <a:off x="2936901" y="5375633"/>
                <a:ext cx="339775" cy="326384"/>
              </a:xfrm>
              <a:prstGeom prst="line">
                <a:avLst/>
              </a:prstGeom>
              <a:noFill/>
              <a:ln w="3175" cap="flat" cmpd="sng" algn="ctr">
                <a:solidFill>
                  <a:srgbClr val="F5A700"/>
                </a:solidFill>
                <a:prstDash val="solid"/>
                <a:miter lim="800000"/>
                <a:headEnd type="none" w="lg" len="med"/>
                <a:tailEnd type="none" w="lg" len="med"/>
              </a:ln>
              <a:effectLst/>
            </p:spPr>
          </p:cxnSp>
          <p:sp>
            <p:nvSpPr>
              <p:cNvPr id="816" name="Oval 815">
                <a:extLst>
                  <a:ext uri="{FF2B5EF4-FFF2-40B4-BE49-F238E27FC236}">
                    <a16:creationId xmlns:a16="http://schemas.microsoft.com/office/drawing/2014/main" id="{1AD4082F-0D86-4DB1-9062-48590A8A2253}"/>
                  </a:ext>
                </a:extLst>
              </p:cNvPr>
              <p:cNvSpPr/>
              <p:nvPr/>
            </p:nvSpPr>
            <p:spPr bwMode="auto">
              <a:xfrm>
                <a:off x="3580143" y="575979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17" name="Oval 816">
                <a:extLst>
                  <a:ext uri="{FF2B5EF4-FFF2-40B4-BE49-F238E27FC236}">
                    <a16:creationId xmlns:a16="http://schemas.microsoft.com/office/drawing/2014/main" id="{F8DA7329-8D9C-47F6-B0F0-00AD55750DD4}"/>
                  </a:ext>
                </a:extLst>
              </p:cNvPr>
              <p:cNvSpPr/>
              <p:nvPr/>
            </p:nvSpPr>
            <p:spPr bwMode="auto">
              <a:xfrm>
                <a:off x="2920580" y="567538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18" name="Oval 817">
                <a:extLst>
                  <a:ext uri="{FF2B5EF4-FFF2-40B4-BE49-F238E27FC236}">
                    <a16:creationId xmlns:a16="http://schemas.microsoft.com/office/drawing/2014/main" id="{FE4AD188-EFF1-4FFA-B559-3DB529B3CEE1}"/>
                  </a:ext>
                </a:extLst>
              </p:cNvPr>
              <p:cNvSpPr/>
              <p:nvPr/>
            </p:nvSpPr>
            <p:spPr bwMode="auto">
              <a:xfrm>
                <a:off x="4437289" y="500378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19" name="Straight Connector 818">
                <a:extLst>
                  <a:ext uri="{FF2B5EF4-FFF2-40B4-BE49-F238E27FC236}">
                    <a16:creationId xmlns:a16="http://schemas.microsoft.com/office/drawing/2014/main" id="{250DC7F5-6414-4F06-8FA8-5E482F03D0D6}"/>
                  </a:ext>
                </a:extLst>
              </p:cNvPr>
              <p:cNvCxnSpPr>
                <a:cxnSpLocks/>
              </p:cNvCxnSpPr>
              <p:nvPr/>
            </p:nvCxnSpPr>
            <p:spPr>
              <a:xfrm flipH="1" flipV="1">
                <a:off x="3392599" y="4689104"/>
                <a:ext cx="1063295" cy="323569"/>
              </a:xfrm>
              <a:prstGeom prst="line">
                <a:avLst/>
              </a:prstGeom>
              <a:noFill/>
              <a:ln w="3175" cap="flat" cmpd="sng" algn="ctr">
                <a:solidFill>
                  <a:srgbClr val="F5A700"/>
                </a:solidFill>
                <a:prstDash val="solid"/>
                <a:miter lim="800000"/>
                <a:headEnd type="none" w="lg" len="med"/>
                <a:tailEnd type="none" w="lg" len="med"/>
              </a:ln>
              <a:effectLst/>
            </p:spPr>
          </p:cxnSp>
          <p:sp>
            <p:nvSpPr>
              <p:cNvPr id="820" name="Oval 819">
                <a:extLst>
                  <a:ext uri="{FF2B5EF4-FFF2-40B4-BE49-F238E27FC236}">
                    <a16:creationId xmlns:a16="http://schemas.microsoft.com/office/drawing/2014/main" id="{CF23857C-13FE-4CC3-9466-C46F765E9ACD}"/>
                  </a:ext>
                </a:extLst>
              </p:cNvPr>
              <p:cNvSpPr/>
              <p:nvPr/>
            </p:nvSpPr>
            <p:spPr bwMode="auto">
              <a:xfrm>
                <a:off x="4799335" y="585545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21" name="Straight Connector 820">
                <a:extLst>
                  <a:ext uri="{FF2B5EF4-FFF2-40B4-BE49-F238E27FC236}">
                    <a16:creationId xmlns:a16="http://schemas.microsoft.com/office/drawing/2014/main" id="{A4EDC12B-19FC-4937-B00B-811F48871870}"/>
                  </a:ext>
                </a:extLst>
              </p:cNvPr>
              <p:cNvCxnSpPr>
                <a:cxnSpLocks/>
              </p:cNvCxnSpPr>
              <p:nvPr/>
            </p:nvCxnSpPr>
            <p:spPr>
              <a:xfrm flipV="1">
                <a:off x="4461279" y="3677798"/>
                <a:ext cx="205577" cy="1347795"/>
              </a:xfrm>
              <a:prstGeom prst="line">
                <a:avLst/>
              </a:prstGeom>
              <a:noFill/>
              <a:ln w="3175" cap="flat" cmpd="sng" algn="ctr">
                <a:solidFill>
                  <a:srgbClr val="F5A700"/>
                </a:solidFill>
                <a:prstDash val="solid"/>
                <a:miter lim="800000"/>
                <a:headEnd type="none" w="lg" len="med"/>
                <a:tailEnd type="none" w="lg" len="med"/>
              </a:ln>
              <a:effectLst/>
            </p:spPr>
          </p:cxnSp>
          <p:cxnSp>
            <p:nvCxnSpPr>
              <p:cNvPr id="822" name="Straight Connector 821">
                <a:extLst>
                  <a:ext uri="{FF2B5EF4-FFF2-40B4-BE49-F238E27FC236}">
                    <a16:creationId xmlns:a16="http://schemas.microsoft.com/office/drawing/2014/main" id="{66A72D98-A4A0-423C-9F36-96ADDBD4245E}"/>
                  </a:ext>
                </a:extLst>
              </p:cNvPr>
              <p:cNvCxnSpPr>
                <a:cxnSpLocks/>
              </p:cNvCxnSpPr>
              <p:nvPr/>
            </p:nvCxnSpPr>
            <p:spPr>
              <a:xfrm flipH="1">
                <a:off x="4815655" y="5623234"/>
                <a:ext cx="1023322" cy="241974"/>
              </a:xfrm>
              <a:prstGeom prst="line">
                <a:avLst/>
              </a:prstGeom>
              <a:noFill/>
              <a:ln w="3175" cap="flat" cmpd="sng" algn="ctr">
                <a:solidFill>
                  <a:srgbClr val="F5A700"/>
                </a:solidFill>
                <a:prstDash val="solid"/>
                <a:miter lim="800000"/>
                <a:headEnd type="none" w="lg" len="med"/>
                <a:tailEnd type="none" w="lg" len="med"/>
              </a:ln>
              <a:effectLst/>
            </p:spPr>
          </p:cxnSp>
          <p:cxnSp>
            <p:nvCxnSpPr>
              <p:cNvPr id="823" name="Straight Connector 822">
                <a:extLst>
                  <a:ext uri="{FF2B5EF4-FFF2-40B4-BE49-F238E27FC236}">
                    <a16:creationId xmlns:a16="http://schemas.microsoft.com/office/drawing/2014/main" id="{AE421FE5-395D-40A7-8934-8FA33CE9A951}"/>
                  </a:ext>
                </a:extLst>
              </p:cNvPr>
              <p:cNvCxnSpPr>
                <a:cxnSpLocks/>
              </p:cNvCxnSpPr>
              <p:nvPr/>
            </p:nvCxnSpPr>
            <p:spPr>
              <a:xfrm flipH="1" flipV="1">
                <a:off x="5838977" y="5617607"/>
                <a:ext cx="1043308" cy="236346"/>
              </a:xfrm>
              <a:prstGeom prst="line">
                <a:avLst/>
              </a:prstGeom>
              <a:noFill/>
              <a:ln w="3175" cap="flat" cmpd="sng" algn="ctr">
                <a:solidFill>
                  <a:srgbClr val="F5A700"/>
                </a:solidFill>
                <a:prstDash val="solid"/>
                <a:miter lim="800000"/>
                <a:headEnd type="none" w="lg" len="med"/>
                <a:tailEnd type="none" w="lg" len="med"/>
              </a:ln>
              <a:effectLst/>
            </p:spPr>
          </p:cxnSp>
          <p:sp>
            <p:nvSpPr>
              <p:cNvPr id="824" name="Oval 823">
                <a:extLst>
                  <a:ext uri="{FF2B5EF4-FFF2-40B4-BE49-F238E27FC236}">
                    <a16:creationId xmlns:a16="http://schemas.microsoft.com/office/drawing/2014/main" id="{437460D1-6BBD-4F94-B724-FE8F8A4954A8}"/>
                  </a:ext>
                </a:extLst>
              </p:cNvPr>
              <p:cNvSpPr/>
              <p:nvPr/>
            </p:nvSpPr>
            <p:spPr bwMode="auto">
              <a:xfrm>
                <a:off x="5818659" y="560644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25" name="Oval 824">
                <a:extLst>
                  <a:ext uri="{FF2B5EF4-FFF2-40B4-BE49-F238E27FC236}">
                    <a16:creationId xmlns:a16="http://schemas.microsoft.com/office/drawing/2014/main" id="{C0758E26-FC95-4F59-8399-5D9A8CDF3A58}"/>
                  </a:ext>
                </a:extLst>
              </p:cNvPr>
              <p:cNvSpPr/>
              <p:nvPr/>
            </p:nvSpPr>
            <p:spPr bwMode="auto">
              <a:xfrm>
                <a:off x="6876958" y="583013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26" name="Oval 825">
                <a:extLst>
                  <a:ext uri="{FF2B5EF4-FFF2-40B4-BE49-F238E27FC236}">
                    <a16:creationId xmlns:a16="http://schemas.microsoft.com/office/drawing/2014/main" id="{D6A50478-974A-48D6-BF12-70CF4EFCA6D7}"/>
                  </a:ext>
                </a:extLst>
              </p:cNvPr>
              <p:cNvSpPr/>
              <p:nvPr/>
            </p:nvSpPr>
            <p:spPr bwMode="auto">
              <a:xfrm>
                <a:off x="6296563" y="464177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27" name="Oval 826">
                <a:extLst>
                  <a:ext uri="{FF2B5EF4-FFF2-40B4-BE49-F238E27FC236}">
                    <a16:creationId xmlns:a16="http://schemas.microsoft.com/office/drawing/2014/main" id="{CF177C8F-57A7-4434-9D0F-8308B9A7245B}"/>
                  </a:ext>
                </a:extLst>
              </p:cNvPr>
              <p:cNvSpPr/>
              <p:nvPr/>
            </p:nvSpPr>
            <p:spPr bwMode="auto">
              <a:xfrm>
                <a:off x="6627544" y="385170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28" name="Straight Connector 827">
                <a:extLst>
                  <a:ext uri="{FF2B5EF4-FFF2-40B4-BE49-F238E27FC236}">
                    <a16:creationId xmlns:a16="http://schemas.microsoft.com/office/drawing/2014/main" id="{84842D67-83AE-46D8-8C1D-47ACFC3237EC}"/>
                  </a:ext>
                </a:extLst>
              </p:cNvPr>
              <p:cNvCxnSpPr>
                <a:cxnSpLocks/>
              </p:cNvCxnSpPr>
              <p:nvPr/>
            </p:nvCxnSpPr>
            <p:spPr>
              <a:xfrm flipH="1" flipV="1">
                <a:off x="5860963" y="3811246"/>
                <a:ext cx="783481" cy="56273"/>
              </a:xfrm>
              <a:prstGeom prst="line">
                <a:avLst/>
              </a:prstGeom>
              <a:noFill/>
              <a:ln w="3175" cap="flat" cmpd="sng" algn="ctr">
                <a:solidFill>
                  <a:srgbClr val="F5A700"/>
                </a:solidFill>
                <a:prstDash val="solid"/>
                <a:miter lim="800000"/>
                <a:headEnd type="none" w="lg" len="med"/>
                <a:tailEnd type="none" w="lg" len="med"/>
              </a:ln>
              <a:effectLst/>
            </p:spPr>
          </p:cxnSp>
          <p:cxnSp>
            <p:nvCxnSpPr>
              <p:cNvPr id="829" name="Straight Connector 828">
                <a:extLst>
                  <a:ext uri="{FF2B5EF4-FFF2-40B4-BE49-F238E27FC236}">
                    <a16:creationId xmlns:a16="http://schemas.microsoft.com/office/drawing/2014/main" id="{085F862C-5C62-450A-8C0B-A6E840297E04}"/>
                  </a:ext>
                </a:extLst>
              </p:cNvPr>
              <p:cNvCxnSpPr>
                <a:cxnSpLocks/>
              </p:cNvCxnSpPr>
              <p:nvPr/>
            </p:nvCxnSpPr>
            <p:spPr>
              <a:xfrm flipV="1">
                <a:off x="6648041" y="3423721"/>
                <a:ext cx="363659" cy="446050"/>
              </a:xfrm>
              <a:prstGeom prst="line">
                <a:avLst/>
              </a:prstGeom>
              <a:noFill/>
              <a:ln w="3175" cap="flat" cmpd="sng" algn="ctr">
                <a:solidFill>
                  <a:srgbClr val="F5A700"/>
                </a:solidFill>
                <a:prstDash val="solid"/>
                <a:miter lim="800000"/>
                <a:headEnd type="none" w="lg" len="med"/>
                <a:tailEnd type="none" w="lg" len="med"/>
              </a:ln>
              <a:effectLst/>
            </p:spPr>
          </p:cxnSp>
          <p:cxnSp>
            <p:nvCxnSpPr>
              <p:cNvPr id="830" name="Straight Connector 829">
                <a:extLst>
                  <a:ext uri="{FF2B5EF4-FFF2-40B4-BE49-F238E27FC236}">
                    <a16:creationId xmlns:a16="http://schemas.microsoft.com/office/drawing/2014/main" id="{6A2BB6EE-1097-4B95-87EF-47DFC5B56793}"/>
                  </a:ext>
                </a:extLst>
              </p:cNvPr>
              <p:cNvCxnSpPr>
                <a:cxnSpLocks/>
              </p:cNvCxnSpPr>
              <p:nvPr/>
            </p:nvCxnSpPr>
            <p:spPr>
              <a:xfrm flipH="1" flipV="1">
                <a:off x="6313163" y="4658154"/>
                <a:ext cx="719523" cy="21102"/>
              </a:xfrm>
              <a:prstGeom prst="line">
                <a:avLst/>
              </a:prstGeom>
              <a:noFill/>
              <a:ln w="3175" cap="flat" cmpd="sng" algn="ctr">
                <a:solidFill>
                  <a:srgbClr val="F5A700"/>
                </a:solidFill>
                <a:prstDash val="solid"/>
                <a:miter lim="800000"/>
                <a:headEnd type="none" w="lg" len="med"/>
                <a:tailEnd type="none" w="lg" len="med"/>
              </a:ln>
              <a:effectLst/>
            </p:spPr>
          </p:cxnSp>
          <p:sp>
            <p:nvSpPr>
              <p:cNvPr id="831" name="Oval 830">
                <a:extLst>
                  <a:ext uri="{FF2B5EF4-FFF2-40B4-BE49-F238E27FC236}">
                    <a16:creationId xmlns:a16="http://schemas.microsoft.com/office/drawing/2014/main" id="{6D7926C4-5242-4836-871A-D6BDB4EDF5DE}"/>
                  </a:ext>
                </a:extLst>
              </p:cNvPr>
              <p:cNvSpPr/>
              <p:nvPr/>
            </p:nvSpPr>
            <p:spPr bwMode="auto">
              <a:xfrm>
                <a:off x="7011589" y="466710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32" name="Oval 831">
                <a:extLst>
                  <a:ext uri="{FF2B5EF4-FFF2-40B4-BE49-F238E27FC236}">
                    <a16:creationId xmlns:a16="http://schemas.microsoft.com/office/drawing/2014/main" id="{F00D2B45-C323-4B00-815E-BAC97908A274}"/>
                  </a:ext>
                </a:extLst>
              </p:cNvPr>
              <p:cNvSpPr/>
              <p:nvPr/>
            </p:nvSpPr>
            <p:spPr bwMode="auto">
              <a:xfrm>
                <a:off x="7299399" y="532549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33" name="Straight Connector 832">
                <a:extLst>
                  <a:ext uri="{FF2B5EF4-FFF2-40B4-BE49-F238E27FC236}">
                    <a16:creationId xmlns:a16="http://schemas.microsoft.com/office/drawing/2014/main" id="{C66D10E2-58E7-4904-B860-4FDE7D5C6FD6}"/>
                  </a:ext>
                </a:extLst>
              </p:cNvPr>
              <p:cNvCxnSpPr>
                <a:cxnSpLocks/>
              </p:cNvCxnSpPr>
              <p:nvPr/>
            </p:nvCxnSpPr>
            <p:spPr>
              <a:xfrm flipH="1">
                <a:off x="7321994" y="4739749"/>
                <a:ext cx="1043308" cy="602121"/>
              </a:xfrm>
              <a:prstGeom prst="line">
                <a:avLst/>
              </a:prstGeom>
              <a:noFill/>
              <a:ln w="3175" cap="flat" cmpd="sng" algn="ctr">
                <a:solidFill>
                  <a:srgbClr val="F5A700"/>
                </a:solidFill>
                <a:prstDash val="solid"/>
                <a:miter lim="800000"/>
                <a:headEnd type="none" w="lg" len="med"/>
                <a:tailEnd type="none" w="lg" len="med"/>
              </a:ln>
              <a:effectLst/>
            </p:spPr>
          </p:cxnSp>
          <p:sp>
            <p:nvSpPr>
              <p:cNvPr id="834" name="Oval 833">
                <a:extLst>
                  <a:ext uri="{FF2B5EF4-FFF2-40B4-BE49-F238E27FC236}">
                    <a16:creationId xmlns:a16="http://schemas.microsoft.com/office/drawing/2014/main" id="{4EB2E183-08E2-4A2F-95E1-8069401D09E3}"/>
                  </a:ext>
                </a:extLst>
              </p:cNvPr>
              <p:cNvSpPr/>
              <p:nvPr/>
            </p:nvSpPr>
            <p:spPr bwMode="auto">
              <a:xfrm>
                <a:off x="7958961" y="4965348"/>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35" name="Oval 834">
                <a:extLst>
                  <a:ext uri="{FF2B5EF4-FFF2-40B4-BE49-F238E27FC236}">
                    <a16:creationId xmlns:a16="http://schemas.microsoft.com/office/drawing/2014/main" id="{B710684A-CC0E-4D9D-8B29-8B1233F77244}"/>
                  </a:ext>
                </a:extLst>
              </p:cNvPr>
              <p:cNvSpPr/>
              <p:nvPr/>
            </p:nvSpPr>
            <p:spPr bwMode="auto">
              <a:xfrm>
                <a:off x="7592284" y="594893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36" name="Straight Connector 835">
                <a:extLst>
                  <a:ext uri="{FF2B5EF4-FFF2-40B4-BE49-F238E27FC236}">
                    <a16:creationId xmlns:a16="http://schemas.microsoft.com/office/drawing/2014/main" id="{62CB8707-CC04-4A0D-9370-9FD428634674}"/>
                  </a:ext>
                </a:extLst>
              </p:cNvPr>
              <p:cNvCxnSpPr>
                <a:cxnSpLocks/>
              </p:cNvCxnSpPr>
              <p:nvPr/>
            </p:nvCxnSpPr>
            <p:spPr>
              <a:xfrm flipH="1" flipV="1">
                <a:off x="7321994" y="5370006"/>
                <a:ext cx="283812" cy="588084"/>
              </a:xfrm>
              <a:prstGeom prst="line">
                <a:avLst/>
              </a:prstGeom>
              <a:noFill/>
              <a:ln w="3175" cap="flat" cmpd="sng" algn="ctr">
                <a:solidFill>
                  <a:srgbClr val="F5A700"/>
                </a:solidFill>
                <a:prstDash val="solid"/>
                <a:miter lim="800000"/>
                <a:headEnd type="none" w="lg" len="med"/>
                <a:tailEnd type="none" w="lg" len="med"/>
              </a:ln>
              <a:effectLst/>
            </p:spPr>
          </p:cxnSp>
          <p:cxnSp>
            <p:nvCxnSpPr>
              <p:cNvPr id="837" name="Straight Connector 836">
                <a:extLst>
                  <a:ext uri="{FF2B5EF4-FFF2-40B4-BE49-F238E27FC236}">
                    <a16:creationId xmlns:a16="http://schemas.microsoft.com/office/drawing/2014/main" id="{8A095E21-8D37-4CF0-A0D9-D607B1A55176}"/>
                  </a:ext>
                </a:extLst>
              </p:cNvPr>
              <p:cNvCxnSpPr>
                <a:cxnSpLocks/>
              </p:cNvCxnSpPr>
              <p:nvPr/>
            </p:nvCxnSpPr>
            <p:spPr>
              <a:xfrm flipH="1" flipV="1">
                <a:off x="6898275" y="5848327"/>
                <a:ext cx="289808" cy="600508"/>
              </a:xfrm>
              <a:prstGeom prst="line">
                <a:avLst/>
              </a:prstGeom>
              <a:noFill/>
              <a:ln w="3175" cap="flat" cmpd="sng" algn="ctr">
                <a:solidFill>
                  <a:srgbClr val="F5A700"/>
                </a:solidFill>
                <a:prstDash val="solid"/>
                <a:miter lim="800000"/>
                <a:headEnd type="none" w="lg" len="med"/>
                <a:tailEnd type="none" w="lg" len="med"/>
              </a:ln>
              <a:effectLst/>
            </p:spPr>
          </p:cxnSp>
          <p:cxnSp>
            <p:nvCxnSpPr>
              <p:cNvPr id="838" name="Straight Connector 837">
                <a:extLst>
                  <a:ext uri="{FF2B5EF4-FFF2-40B4-BE49-F238E27FC236}">
                    <a16:creationId xmlns:a16="http://schemas.microsoft.com/office/drawing/2014/main" id="{09DF4466-551B-4519-AA8B-2909FD784EA4}"/>
                  </a:ext>
                </a:extLst>
              </p:cNvPr>
              <p:cNvCxnSpPr>
                <a:cxnSpLocks/>
              </p:cNvCxnSpPr>
              <p:nvPr/>
            </p:nvCxnSpPr>
            <p:spPr>
              <a:xfrm flipH="1" flipV="1">
                <a:off x="4837783" y="5884070"/>
                <a:ext cx="276633" cy="573209"/>
              </a:xfrm>
              <a:prstGeom prst="line">
                <a:avLst/>
              </a:prstGeom>
              <a:noFill/>
              <a:ln w="3175" cap="flat" cmpd="sng" algn="ctr">
                <a:solidFill>
                  <a:srgbClr val="F5A700"/>
                </a:solidFill>
                <a:prstDash val="solid"/>
                <a:miter lim="800000"/>
                <a:headEnd type="none" w="lg" len="med"/>
                <a:tailEnd type="none" w="lg" len="med"/>
              </a:ln>
              <a:effectLst/>
            </p:spPr>
          </p:cxnSp>
          <p:cxnSp>
            <p:nvCxnSpPr>
              <p:cNvPr id="839" name="Straight Connector 838">
                <a:extLst>
                  <a:ext uri="{FF2B5EF4-FFF2-40B4-BE49-F238E27FC236}">
                    <a16:creationId xmlns:a16="http://schemas.microsoft.com/office/drawing/2014/main" id="{950540DC-77A6-498D-A304-6A3A6798785A}"/>
                  </a:ext>
                </a:extLst>
              </p:cNvPr>
              <p:cNvCxnSpPr>
                <a:cxnSpLocks/>
              </p:cNvCxnSpPr>
              <p:nvPr/>
            </p:nvCxnSpPr>
            <p:spPr>
              <a:xfrm flipV="1">
                <a:off x="3175743" y="5776579"/>
                <a:ext cx="407730" cy="675275"/>
              </a:xfrm>
              <a:prstGeom prst="line">
                <a:avLst/>
              </a:prstGeom>
              <a:noFill/>
              <a:ln w="3175" cap="flat" cmpd="sng" algn="ctr">
                <a:solidFill>
                  <a:srgbClr val="F5A700"/>
                </a:solidFill>
                <a:prstDash val="solid"/>
                <a:miter lim="800000"/>
                <a:headEnd type="none" w="lg" len="med"/>
                <a:tailEnd type="none" w="lg" len="med"/>
              </a:ln>
              <a:effectLst/>
            </p:spPr>
          </p:cxnSp>
          <p:sp>
            <p:nvSpPr>
              <p:cNvPr id="840" name="Oval 839">
                <a:extLst>
                  <a:ext uri="{FF2B5EF4-FFF2-40B4-BE49-F238E27FC236}">
                    <a16:creationId xmlns:a16="http://schemas.microsoft.com/office/drawing/2014/main" id="{3761D01F-A686-4DFD-946B-0334DBDD1266}"/>
                  </a:ext>
                </a:extLst>
              </p:cNvPr>
              <p:cNvSpPr/>
              <p:nvPr/>
            </p:nvSpPr>
            <p:spPr bwMode="auto">
              <a:xfrm>
                <a:off x="1533300" y="543903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41" name="Straight Connector 840">
                <a:extLst>
                  <a:ext uri="{FF2B5EF4-FFF2-40B4-BE49-F238E27FC236}">
                    <a16:creationId xmlns:a16="http://schemas.microsoft.com/office/drawing/2014/main" id="{67C6875C-EC5E-4E28-A989-319F5567606E}"/>
                  </a:ext>
                </a:extLst>
              </p:cNvPr>
              <p:cNvCxnSpPr>
                <a:cxnSpLocks/>
              </p:cNvCxnSpPr>
              <p:nvPr/>
            </p:nvCxnSpPr>
            <p:spPr>
              <a:xfrm flipV="1">
                <a:off x="7186084" y="5974941"/>
                <a:ext cx="407730" cy="475505"/>
              </a:xfrm>
              <a:prstGeom prst="line">
                <a:avLst/>
              </a:prstGeom>
              <a:noFill/>
              <a:ln w="3175" cap="flat" cmpd="sng" algn="ctr">
                <a:solidFill>
                  <a:srgbClr val="F5A700"/>
                </a:solidFill>
                <a:prstDash val="solid"/>
                <a:miter lim="800000"/>
                <a:headEnd type="none" w="lg" len="med"/>
                <a:tailEnd type="none" w="lg" len="med"/>
              </a:ln>
              <a:effectLst/>
            </p:spPr>
          </p:cxnSp>
          <p:sp>
            <p:nvSpPr>
              <p:cNvPr id="842" name="Oval 841">
                <a:extLst>
                  <a:ext uri="{FF2B5EF4-FFF2-40B4-BE49-F238E27FC236}">
                    <a16:creationId xmlns:a16="http://schemas.microsoft.com/office/drawing/2014/main" id="{9C39F375-0E16-4E37-8C26-880D6BA703B1}"/>
                  </a:ext>
                </a:extLst>
              </p:cNvPr>
              <p:cNvSpPr/>
              <p:nvPr/>
            </p:nvSpPr>
            <p:spPr bwMode="auto">
              <a:xfrm>
                <a:off x="6547297" y="2609903"/>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43" name="Straight Connector 842">
                <a:extLst>
                  <a:ext uri="{FF2B5EF4-FFF2-40B4-BE49-F238E27FC236}">
                    <a16:creationId xmlns:a16="http://schemas.microsoft.com/office/drawing/2014/main" id="{ABFC4CA4-90D4-4C9A-B552-C11BC8AB048C}"/>
                  </a:ext>
                </a:extLst>
              </p:cNvPr>
              <p:cNvCxnSpPr>
                <a:cxnSpLocks/>
                <a:endCxn id="842" idx="2"/>
              </p:cNvCxnSpPr>
              <p:nvPr/>
            </p:nvCxnSpPr>
            <p:spPr>
              <a:xfrm flipV="1">
                <a:off x="5623120" y="2641907"/>
                <a:ext cx="924177" cy="136752"/>
              </a:xfrm>
              <a:prstGeom prst="line">
                <a:avLst/>
              </a:prstGeom>
              <a:noFill/>
              <a:ln w="3175" cap="flat" cmpd="sng" algn="ctr">
                <a:solidFill>
                  <a:srgbClr val="F5A700"/>
                </a:solidFill>
                <a:prstDash val="solid"/>
                <a:miter lim="800000"/>
                <a:headEnd type="none" w="lg" len="med"/>
                <a:tailEnd type="none" w="lg" len="med"/>
              </a:ln>
              <a:effectLst/>
            </p:spPr>
          </p:cxnSp>
          <p:sp>
            <p:nvSpPr>
              <p:cNvPr id="844" name="Oval 843">
                <a:extLst>
                  <a:ext uri="{FF2B5EF4-FFF2-40B4-BE49-F238E27FC236}">
                    <a16:creationId xmlns:a16="http://schemas.microsoft.com/office/drawing/2014/main" id="{87BE2D61-327F-46D1-B610-08F6CECBC7FF}"/>
                  </a:ext>
                </a:extLst>
              </p:cNvPr>
              <p:cNvSpPr/>
              <p:nvPr/>
            </p:nvSpPr>
            <p:spPr bwMode="auto">
              <a:xfrm>
                <a:off x="6982509" y="340264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45" name="Straight Connector 844">
                <a:extLst>
                  <a:ext uri="{FF2B5EF4-FFF2-40B4-BE49-F238E27FC236}">
                    <a16:creationId xmlns:a16="http://schemas.microsoft.com/office/drawing/2014/main" id="{B852388D-CAA8-4325-9CE7-14027FFE84AB}"/>
                  </a:ext>
                </a:extLst>
              </p:cNvPr>
              <p:cNvCxnSpPr>
                <a:cxnSpLocks/>
              </p:cNvCxnSpPr>
              <p:nvPr/>
            </p:nvCxnSpPr>
            <p:spPr>
              <a:xfrm flipV="1">
                <a:off x="6995810" y="3034679"/>
                <a:ext cx="769890" cy="396163"/>
              </a:xfrm>
              <a:prstGeom prst="line">
                <a:avLst/>
              </a:prstGeom>
              <a:noFill/>
              <a:ln w="3175" cap="flat" cmpd="sng" algn="ctr">
                <a:solidFill>
                  <a:srgbClr val="F5A700"/>
                </a:solidFill>
                <a:prstDash val="solid"/>
                <a:miter lim="800000"/>
                <a:headEnd type="none" w="lg" len="med"/>
                <a:tailEnd type="none" w="lg" len="med"/>
              </a:ln>
              <a:effectLst/>
            </p:spPr>
          </p:cxnSp>
          <p:sp>
            <p:nvSpPr>
              <p:cNvPr id="846" name="Oval 845">
                <a:extLst>
                  <a:ext uri="{FF2B5EF4-FFF2-40B4-BE49-F238E27FC236}">
                    <a16:creationId xmlns:a16="http://schemas.microsoft.com/office/drawing/2014/main" id="{D77B2FDD-CD31-45BA-8E1B-B463C446BA4E}"/>
                  </a:ext>
                </a:extLst>
              </p:cNvPr>
              <p:cNvSpPr/>
              <p:nvPr/>
            </p:nvSpPr>
            <p:spPr bwMode="auto">
              <a:xfrm>
                <a:off x="7742005" y="3019993"/>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47" name="Straight Connector 846">
                <a:extLst>
                  <a:ext uri="{FF2B5EF4-FFF2-40B4-BE49-F238E27FC236}">
                    <a16:creationId xmlns:a16="http://schemas.microsoft.com/office/drawing/2014/main" id="{4541BACE-9345-4FD8-81BF-6D63AEFCA11A}"/>
                  </a:ext>
                </a:extLst>
              </p:cNvPr>
              <p:cNvCxnSpPr>
                <a:cxnSpLocks/>
              </p:cNvCxnSpPr>
              <p:nvPr/>
            </p:nvCxnSpPr>
            <p:spPr>
              <a:xfrm flipV="1">
                <a:off x="6578487" y="2585903"/>
                <a:ext cx="664060" cy="37984"/>
              </a:xfrm>
              <a:prstGeom prst="line">
                <a:avLst/>
              </a:prstGeom>
              <a:noFill/>
              <a:ln w="3175" cap="flat" cmpd="sng" algn="ctr">
                <a:solidFill>
                  <a:srgbClr val="F5A700"/>
                </a:solidFill>
                <a:prstDash val="solid"/>
                <a:miter lim="800000"/>
                <a:headEnd type="none" w="lg" len="med"/>
                <a:tailEnd type="none" w="lg" len="med"/>
              </a:ln>
              <a:effectLst/>
            </p:spPr>
          </p:cxnSp>
          <p:cxnSp>
            <p:nvCxnSpPr>
              <p:cNvPr id="848" name="Straight Connector 847">
                <a:extLst>
                  <a:ext uri="{FF2B5EF4-FFF2-40B4-BE49-F238E27FC236}">
                    <a16:creationId xmlns:a16="http://schemas.microsoft.com/office/drawing/2014/main" id="{6E3A2B22-D584-4C4F-9CD6-C9BBE9C59FEA}"/>
                  </a:ext>
                </a:extLst>
              </p:cNvPr>
              <p:cNvCxnSpPr>
                <a:cxnSpLocks/>
              </p:cNvCxnSpPr>
              <p:nvPr/>
            </p:nvCxnSpPr>
            <p:spPr>
              <a:xfrm flipV="1">
                <a:off x="7774694" y="2438186"/>
                <a:ext cx="593607" cy="595087"/>
              </a:xfrm>
              <a:prstGeom prst="line">
                <a:avLst/>
              </a:prstGeom>
              <a:noFill/>
              <a:ln w="3175" cap="flat" cmpd="sng" algn="ctr">
                <a:solidFill>
                  <a:srgbClr val="F5A700"/>
                </a:solidFill>
                <a:prstDash val="solid"/>
                <a:miter lim="800000"/>
                <a:headEnd type="none" w="lg" len="med"/>
                <a:tailEnd type="none" w="lg" len="med"/>
              </a:ln>
              <a:effectLst/>
            </p:spPr>
          </p:cxnSp>
          <p:cxnSp>
            <p:nvCxnSpPr>
              <p:cNvPr id="849" name="Straight Connector 848">
                <a:extLst>
                  <a:ext uri="{FF2B5EF4-FFF2-40B4-BE49-F238E27FC236}">
                    <a16:creationId xmlns:a16="http://schemas.microsoft.com/office/drawing/2014/main" id="{6B98D61C-2DD5-4DCF-9B14-0E8A8481B7AA}"/>
                  </a:ext>
                </a:extLst>
              </p:cNvPr>
              <p:cNvCxnSpPr>
                <a:cxnSpLocks/>
              </p:cNvCxnSpPr>
              <p:nvPr/>
            </p:nvCxnSpPr>
            <p:spPr>
              <a:xfrm>
                <a:off x="7480889" y="1952832"/>
                <a:ext cx="656565" cy="721700"/>
              </a:xfrm>
              <a:prstGeom prst="line">
                <a:avLst/>
              </a:prstGeom>
              <a:noFill/>
              <a:ln w="3175" cap="flat" cmpd="sng" algn="ctr">
                <a:solidFill>
                  <a:srgbClr val="F5A700"/>
                </a:solidFill>
                <a:prstDash val="solid"/>
                <a:miter lim="800000"/>
                <a:headEnd type="none" w="lg" len="med"/>
                <a:tailEnd type="none" w="lg" len="med"/>
              </a:ln>
              <a:effectLst/>
            </p:spPr>
          </p:cxnSp>
          <p:sp>
            <p:nvSpPr>
              <p:cNvPr id="850" name="Oval 849">
                <a:extLst>
                  <a:ext uri="{FF2B5EF4-FFF2-40B4-BE49-F238E27FC236}">
                    <a16:creationId xmlns:a16="http://schemas.microsoft.com/office/drawing/2014/main" id="{4A50025C-364A-4F20-9936-21EC98131511}"/>
                  </a:ext>
                </a:extLst>
              </p:cNvPr>
              <p:cNvSpPr/>
              <p:nvPr/>
            </p:nvSpPr>
            <p:spPr bwMode="auto">
              <a:xfrm>
                <a:off x="8104765" y="265703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51" name="Straight Connector 850">
                <a:extLst>
                  <a:ext uri="{FF2B5EF4-FFF2-40B4-BE49-F238E27FC236}">
                    <a16:creationId xmlns:a16="http://schemas.microsoft.com/office/drawing/2014/main" id="{6B623869-4555-4B36-BBA9-FA3402108B32}"/>
                  </a:ext>
                </a:extLst>
              </p:cNvPr>
              <p:cNvCxnSpPr>
                <a:cxnSpLocks/>
              </p:cNvCxnSpPr>
              <p:nvPr/>
            </p:nvCxnSpPr>
            <p:spPr>
              <a:xfrm flipH="1">
                <a:off x="7973562" y="4125857"/>
                <a:ext cx="379748" cy="855866"/>
              </a:xfrm>
              <a:prstGeom prst="line">
                <a:avLst/>
              </a:prstGeom>
              <a:noFill/>
              <a:ln w="3175" cap="flat" cmpd="sng" algn="ctr">
                <a:solidFill>
                  <a:srgbClr val="F5A700"/>
                </a:solidFill>
                <a:prstDash val="solid"/>
                <a:miter lim="800000"/>
                <a:headEnd type="none" w="lg" len="med"/>
                <a:tailEnd type="none" w="lg" len="med"/>
              </a:ln>
              <a:effectLst/>
            </p:spPr>
          </p:cxnSp>
          <p:cxnSp>
            <p:nvCxnSpPr>
              <p:cNvPr id="852" name="Straight Connector 851">
                <a:extLst>
                  <a:ext uri="{FF2B5EF4-FFF2-40B4-BE49-F238E27FC236}">
                    <a16:creationId xmlns:a16="http://schemas.microsoft.com/office/drawing/2014/main" id="{18125ED1-1241-4C7E-AF30-D6F3E74A3173}"/>
                  </a:ext>
                </a:extLst>
              </p:cNvPr>
              <p:cNvCxnSpPr>
                <a:cxnSpLocks/>
                <a:endCxn id="831" idx="7"/>
              </p:cNvCxnSpPr>
              <p:nvPr/>
            </p:nvCxnSpPr>
            <p:spPr>
              <a:xfrm flipH="1">
                <a:off x="7066223" y="4117651"/>
                <a:ext cx="1303081" cy="558824"/>
              </a:xfrm>
              <a:prstGeom prst="line">
                <a:avLst/>
              </a:prstGeom>
              <a:noFill/>
              <a:ln w="3175" cap="flat" cmpd="sng" algn="ctr">
                <a:solidFill>
                  <a:srgbClr val="F5A700"/>
                </a:solidFill>
                <a:prstDash val="solid"/>
                <a:miter lim="800000"/>
                <a:headEnd type="none" w="lg" len="med"/>
                <a:tailEnd type="none" w="lg" len="med"/>
              </a:ln>
              <a:effectLst/>
            </p:spPr>
          </p:cxnSp>
          <p:cxnSp>
            <p:nvCxnSpPr>
              <p:cNvPr id="853" name="Straight Connector 852">
                <a:extLst>
                  <a:ext uri="{FF2B5EF4-FFF2-40B4-BE49-F238E27FC236}">
                    <a16:creationId xmlns:a16="http://schemas.microsoft.com/office/drawing/2014/main" id="{09E88E7C-69E2-41C0-B832-6307318C8734}"/>
                  </a:ext>
                </a:extLst>
              </p:cNvPr>
              <p:cNvCxnSpPr>
                <a:cxnSpLocks/>
              </p:cNvCxnSpPr>
              <p:nvPr/>
            </p:nvCxnSpPr>
            <p:spPr>
              <a:xfrm>
                <a:off x="7985554" y="4976096"/>
                <a:ext cx="383746" cy="827212"/>
              </a:xfrm>
              <a:prstGeom prst="line">
                <a:avLst/>
              </a:prstGeom>
              <a:noFill/>
              <a:ln w="3175" cap="flat" cmpd="sng" algn="ctr">
                <a:solidFill>
                  <a:srgbClr val="F5A700"/>
                </a:solidFill>
                <a:prstDash val="solid"/>
                <a:miter lim="800000"/>
                <a:headEnd type="none" w="lg" len="med"/>
                <a:tailEnd type="none" w="lg" len="med"/>
              </a:ln>
              <a:effectLst/>
            </p:spPr>
          </p:cxnSp>
          <p:sp>
            <p:nvSpPr>
              <p:cNvPr id="854" name="Oval 853">
                <a:extLst>
                  <a:ext uri="{FF2B5EF4-FFF2-40B4-BE49-F238E27FC236}">
                    <a16:creationId xmlns:a16="http://schemas.microsoft.com/office/drawing/2014/main" id="{E7C97706-97EF-495A-BC79-3B7897DCED35}"/>
                  </a:ext>
                </a:extLst>
              </p:cNvPr>
              <p:cNvSpPr/>
              <p:nvPr/>
            </p:nvSpPr>
            <p:spPr bwMode="auto">
              <a:xfrm>
                <a:off x="3260355" y="5354626"/>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55" name="Oval 854">
                <a:extLst>
                  <a:ext uri="{FF2B5EF4-FFF2-40B4-BE49-F238E27FC236}">
                    <a16:creationId xmlns:a16="http://schemas.microsoft.com/office/drawing/2014/main" id="{6B72EDF9-C7D2-4ACA-A5D4-E97FD593A27F}"/>
                  </a:ext>
                </a:extLst>
              </p:cNvPr>
              <p:cNvSpPr/>
              <p:nvPr/>
            </p:nvSpPr>
            <p:spPr bwMode="auto">
              <a:xfrm>
                <a:off x="4650234" y="3661373"/>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grpSp>
        <p:cxnSp>
          <p:nvCxnSpPr>
            <p:cNvPr id="447" name="Straight Connector 446">
              <a:extLst>
                <a:ext uri="{FF2B5EF4-FFF2-40B4-BE49-F238E27FC236}">
                  <a16:creationId xmlns:a16="http://schemas.microsoft.com/office/drawing/2014/main" id="{C31486E0-9EBC-4F68-B41D-A58084419DF7}"/>
                </a:ext>
              </a:extLst>
            </p:cNvPr>
            <p:cNvCxnSpPr>
              <a:cxnSpLocks/>
            </p:cNvCxnSpPr>
            <p:nvPr/>
          </p:nvCxnSpPr>
          <p:spPr>
            <a:xfrm flipV="1">
              <a:off x="1178698" y="2378379"/>
              <a:ext cx="297067" cy="27040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48" name="Straight Connector 447">
              <a:extLst>
                <a:ext uri="{FF2B5EF4-FFF2-40B4-BE49-F238E27FC236}">
                  <a16:creationId xmlns:a16="http://schemas.microsoft.com/office/drawing/2014/main" id="{A3D91281-EBD4-4C00-8B84-09CFB4946FD6}"/>
                </a:ext>
              </a:extLst>
            </p:cNvPr>
            <p:cNvCxnSpPr>
              <a:cxnSpLocks/>
              <a:endCxn id="781" idx="2"/>
            </p:cNvCxnSpPr>
            <p:nvPr/>
          </p:nvCxnSpPr>
          <p:spPr>
            <a:xfrm flipV="1">
              <a:off x="2077515" y="2419229"/>
              <a:ext cx="551039" cy="351432"/>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49" name="Straight Connector 448">
              <a:extLst>
                <a:ext uri="{FF2B5EF4-FFF2-40B4-BE49-F238E27FC236}">
                  <a16:creationId xmlns:a16="http://schemas.microsoft.com/office/drawing/2014/main" id="{0552A176-089B-47ED-A084-1B4B8E843F7D}"/>
                </a:ext>
              </a:extLst>
            </p:cNvPr>
            <p:cNvCxnSpPr>
              <a:cxnSpLocks/>
            </p:cNvCxnSpPr>
            <p:nvPr/>
          </p:nvCxnSpPr>
          <p:spPr>
            <a:xfrm flipH="1" flipV="1">
              <a:off x="1084754" y="2893803"/>
              <a:ext cx="228513" cy="954675"/>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0" name="Straight Connector 449">
              <a:extLst>
                <a:ext uri="{FF2B5EF4-FFF2-40B4-BE49-F238E27FC236}">
                  <a16:creationId xmlns:a16="http://schemas.microsoft.com/office/drawing/2014/main" id="{5370F8B7-8ED5-45FA-9151-2F01E00F1C56}"/>
                </a:ext>
              </a:extLst>
            </p:cNvPr>
            <p:cNvCxnSpPr>
              <a:cxnSpLocks/>
            </p:cNvCxnSpPr>
            <p:nvPr/>
          </p:nvCxnSpPr>
          <p:spPr>
            <a:xfrm>
              <a:off x="1687139" y="2359336"/>
              <a:ext cx="203757" cy="34277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1" name="Straight Connector 450">
              <a:extLst>
                <a:ext uri="{FF2B5EF4-FFF2-40B4-BE49-F238E27FC236}">
                  <a16:creationId xmlns:a16="http://schemas.microsoft.com/office/drawing/2014/main" id="{7E2351FF-FECD-46D8-B622-80CE5D4F4AC7}"/>
                </a:ext>
              </a:extLst>
            </p:cNvPr>
            <p:cNvCxnSpPr>
              <a:cxnSpLocks/>
              <a:stCxn id="666" idx="4"/>
              <a:endCxn id="784" idx="0"/>
            </p:cNvCxnSpPr>
            <p:nvPr/>
          </p:nvCxnSpPr>
          <p:spPr>
            <a:xfrm>
              <a:off x="1927663" y="3021843"/>
              <a:ext cx="93086" cy="460232"/>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2" name="Straight Connector 451">
              <a:extLst>
                <a:ext uri="{FF2B5EF4-FFF2-40B4-BE49-F238E27FC236}">
                  <a16:creationId xmlns:a16="http://schemas.microsoft.com/office/drawing/2014/main" id="{F1D510F8-D22F-42FA-AC81-941666617E59}"/>
                </a:ext>
              </a:extLst>
            </p:cNvPr>
            <p:cNvCxnSpPr>
              <a:cxnSpLocks/>
              <a:stCxn id="779" idx="4"/>
              <a:endCxn id="577" idx="7"/>
            </p:cNvCxnSpPr>
            <p:nvPr/>
          </p:nvCxnSpPr>
          <p:spPr>
            <a:xfrm flipH="1">
              <a:off x="1749275" y="1717601"/>
              <a:ext cx="70233" cy="41682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3" name="Straight Connector 452">
              <a:extLst>
                <a:ext uri="{FF2B5EF4-FFF2-40B4-BE49-F238E27FC236}">
                  <a16:creationId xmlns:a16="http://schemas.microsoft.com/office/drawing/2014/main" id="{C121EF89-7DEB-4284-8F48-7D5CC5E4DFA1}"/>
                </a:ext>
              </a:extLst>
            </p:cNvPr>
            <p:cNvCxnSpPr>
              <a:cxnSpLocks/>
            </p:cNvCxnSpPr>
            <p:nvPr/>
          </p:nvCxnSpPr>
          <p:spPr>
            <a:xfrm flipH="1" flipV="1">
              <a:off x="1239954" y="2734325"/>
              <a:ext cx="529069" cy="6680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4" name="Straight Connector 453">
              <a:extLst>
                <a:ext uri="{FF2B5EF4-FFF2-40B4-BE49-F238E27FC236}">
                  <a16:creationId xmlns:a16="http://schemas.microsoft.com/office/drawing/2014/main" id="{B9D70323-AEF3-4EDF-9C15-889A5DE5C0EE}"/>
                </a:ext>
              </a:extLst>
            </p:cNvPr>
            <p:cNvCxnSpPr>
              <a:cxnSpLocks/>
            </p:cNvCxnSpPr>
            <p:nvPr/>
          </p:nvCxnSpPr>
          <p:spPr>
            <a:xfrm flipH="1">
              <a:off x="314477" y="2791606"/>
              <a:ext cx="574772" cy="14457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5" name="Straight Connector 454">
              <a:extLst>
                <a:ext uri="{FF2B5EF4-FFF2-40B4-BE49-F238E27FC236}">
                  <a16:creationId xmlns:a16="http://schemas.microsoft.com/office/drawing/2014/main" id="{A62A52A6-AC1D-4257-935A-D019B045BA8B}"/>
                </a:ext>
              </a:extLst>
            </p:cNvPr>
            <p:cNvCxnSpPr>
              <a:cxnSpLocks/>
              <a:stCxn id="778" idx="4"/>
            </p:cNvCxnSpPr>
            <p:nvPr/>
          </p:nvCxnSpPr>
          <p:spPr>
            <a:xfrm flipH="1">
              <a:off x="1037783" y="2019558"/>
              <a:ext cx="19882" cy="52068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6" name="Straight Connector 455">
              <a:extLst>
                <a:ext uri="{FF2B5EF4-FFF2-40B4-BE49-F238E27FC236}">
                  <a16:creationId xmlns:a16="http://schemas.microsoft.com/office/drawing/2014/main" id="{EE504324-620D-4F5F-9F06-6296965032A6}"/>
                </a:ext>
              </a:extLst>
            </p:cNvPr>
            <p:cNvCxnSpPr>
              <a:cxnSpLocks/>
            </p:cNvCxnSpPr>
            <p:nvPr/>
          </p:nvCxnSpPr>
          <p:spPr>
            <a:xfrm flipH="1" flipV="1">
              <a:off x="3439627" y="2186635"/>
              <a:ext cx="298979" cy="31456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7" name="Straight Connector 456">
              <a:extLst>
                <a:ext uri="{FF2B5EF4-FFF2-40B4-BE49-F238E27FC236}">
                  <a16:creationId xmlns:a16="http://schemas.microsoft.com/office/drawing/2014/main" id="{32B04D17-A377-459E-B284-DEA2DE200555}"/>
                </a:ext>
              </a:extLst>
            </p:cNvPr>
            <p:cNvCxnSpPr>
              <a:cxnSpLocks/>
            </p:cNvCxnSpPr>
            <p:nvPr/>
          </p:nvCxnSpPr>
          <p:spPr>
            <a:xfrm flipH="1">
              <a:off x="2031598" y="2548634"/>
              <a:ext cx="923730" cy="93090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8" name="Straight Connector 457">
              <a:extLst>
                <a:ext uri="{FF2B5EF4-FFF2-40B4-BE49-F238E27FC236}">
                  <a16:creationId xmlns:a16="http://schemas.microsoft.com/office/drawing/2014/main" id="{ABB339FE-455F-42F1-A030-EC4981F5EAFC}"/>
                </a:ext>
              </a:extLst>
            </p:cNvPr>
            <p:cNvCxnSpPr>
              <a:cxnSpLocks/>
              <a:stCxn id="790" idx="1"/>
            </p:cNvCxnSpPr>
            <p:nvPr/>
          </p:nvCxnSpPr>
          <p:spPr>
            <a:xfrm flipV="1">
              <a:off x="3100217" y="2639761"/>
              <a:ext cx="601325" cy="113674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9" name="Straight Connector 458">
              <a:extLst>
                <a:ext uri="{FF2B5EF4-FFF2-40B4-BE49-F238E27FC236}">
                  <a16:creationId xmlns:a16="http://schemas.microsoft.com/office/drawing/2014/main" id="{D632BF16-206E-4A8D-AA43-D6F4DF0113AC}"/>
                </a:ext>
              </a:extLst>
            </p:cNvPr>
            <p:cNvCxnSpPr>
              <a:cxnSpLocks/>
              <a:endCxn id="780" idx="5"/>
            </p:cNvCxnSpPr>
            <p:nvPr/>
          </p:nvCxnSpPr>
          <p:spPr>
            <a:xfrm flipH="1" flipV="1">
              <a:off x="3135721" y="1793037"/>
              <a:ext cx="237192" cy="33368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0" name="Straight Connector 459">
              <a:extLst>
                <a:ext uri="{FF2B5EF4-FFF2-40B4-BE49-F238E27FC236}">
                  <a16:creationId xmlns:a16="http://schemas.microsoft.com/office/drawing/2014/main" id="{F06CF6BF-DC0D-418A-AF40-9359B95ABC86}"/>
                </a:ext>
              </a:extLst>
            </p:cNvPr>
            <p:cNvCxnSpPr>
              <a:cxnSpLocks/>
              <a:stCxn id="575" idx="0"/>
              <a:endCxn id="783" idx="4"/>
            </p:cNvCxnSpPr>
            <p:nvPr/>
          </p:nvCxnSpPr>
          <p:spPr>
            <a:xfrm flipV="1">
              <a:off x="3705394" y="1920787"/>
              <a:ext cx="105993" cy="38689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1" name="Straight Connector 460">
              <a:extLst>
                <a:ext uri="{FF2B5EF4-FFF2-40B4-BE49-F238E27FC236}">
                  <a16:creationId xmlns:a16="http://schemas.microsoft.com/office/drawing/2014/main" id="{CB2FAB69-E0F5-418C-BF56-DB8E134E17AD}"/>
                </a:ext>
              </a:extLst>
            </p:cNvPr>
            <p:cNvCxnSpPr>
              <a:cxnSpLocks/>
            </p:cNvCxnSpPr>
            <p:nvPr/>
          </p:nvCxnSpPr>
          <p:spPr>
            <a:xfrm flipH="1">
              <a:off x="3086287" y="2151683"/>
              <a:ext cx="306392" cy="28211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2" name="Straight Connector 461">
              <a:extLst>
                <a:ext uri="{FF2B5EF4-FFF2-40B4-BE49-F238E27FC236}">
                  <a16:creationId xmlns:a16="http://schemas.microsoft.com/office/drawing/2014/main" id="{3CFC8BD3-DC8D-4A21-8E39-EC93DE39FDBB}"/>
                </a:ext>
              </a:extLst>
            </p:cNvPr>
            <p:cNvCxnSpPr>
              <a:cxnSpLocks/>
              <a:endCxn id="781" idx="6"/>
            </p:cNvCxnSpPr>
            <p:nvPr/>
          </p:nvCxnSpPr>
          <p:spPr>
            <a:xfrm flipH="1" flipV="1">
              <a:off x="2694317" y="2425726"/>
              <a:ext cx="298076" cy="9544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3" name="Straight Connector 462">
              <a:extLst>
                <a:ext uri="{FF2B5EF4-FFF2-40B4-BE49-F238E27FC236}">
                  <a16:creationId xmlns:a16="http://schemas.microsoft.com/office/drawing/2014/main" id="{C7D0115F-D902-4F82-8B81-399F836AAB6C}"/>
                </a:ext>
              </a:extLst>
            </p:cNvPr>
            <p:cNvCxnSpPr>
              <a:cxnSpLocks/>
              <a:stCxn id="818" idx="6"/>
            </p:cNvCxnSpPr>
            <p:nvPr/>
          </p:nvCxnSpPr>
          <p:spPr>
            <a:xfrm flipV="1">
              <a:off x="4433324" y="4221184"/>
              <a:ext cx="1288480" cy="83467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4" name="Straight Connector 463">
              <a:extLst>
                <a:ext uri="{FF2B5EF4-FFF2-40B4-BE49-F238E27FC236}">
                  <a16:creationId xmlns:a16="http://schemas.microsoft.com/office/drawing/2014/main" id="{0CC9CA04-4CE7-446C-9019-35DC144DC929}"/>
                </a:ext>
              </a:extLst>
            </p:cNvPr>
            <p:cNvCxnSpPr>
              <a:cxnSpLocks/>
              <a:stCxn id="805" idx="2"/>
              <a:endCxn id="792" idx="7"/>
            </p:cNvCxnSpPr>
            <p:nvPr/>
          </p:nvCxnSpPr>
          <p:spPr>
            <a:xfrm flipH="1" flipV="1">
              <a:off x="4095428" y="3124614"/>
              <a:ext cx="979645" cy="40987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5" name="Straight Connector 464">
              <a:extLst>
                <a:ext uri="{FF2B5EF4-FFF2-40B4-BE49-F238E27FC236}">
                  <a16:creationId xmlns:a16="http://schemas.microsoft.com/office/drawing/2014/main" id="{6B700D46-096D-4C42-B760-BF4E111E66D1}"/>
                </a:ext>
              </a:extLst>
            </p:cNvPr>
            <p:cNvCxnSpPr>
              <a:cxnSpLocks/>
              <a:stCxn id="794" idx="5"/>
            </p:cNvCxnSpPr>
            <p:nvPr/>
          </p:nvCxnSpPr>
          <p:spPr>
            <a:xfrm>
              <a:off x="4866123" y="2106801"/>
              <a:ext cx="264292" cy="121836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6" name="Straight Connector 465">
              <a:extLst>
                <a:ext uri="{FF2B5EF4-FFF2-40B4-BE49-F238E27FC236}">
                  <a16:creationId xmlns:a16="http://schemas.microsoft.com/office/drawing/2014/main" id="{7D4AFFC1-6488-49BB-8063-2D120F98CD0F}"/>
                </a:ext>
              </a:extLst>
            </p:cNvPr>
            <p:cNvCxnSpPr>
              <a:cxnSpLocks/>
              <a:stCxn id="805" idx="3"/>
            </p:cNvCxnSpPr>
            <p:nvPr/>
          </p:nvCxnSpPr>
          <p:spPr>
            <a:xfrm flipH="1">
              <a:off x="5023140" y="3557190"/>
              <a:ext cx="61564" cy="36829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7" name="Straight Connector 466">
              <a:extLst>
                <a:ext uri="{FF2B5EF4-FFF2-40B4-BE49-F238E27FC236}">
                  <a16:creationId xmlns:a16="http://schemas.microsoft.com/office/drawing/2014/main" id="{4294F60F-532B-4AE8-B4E3-31507233AD63}"/>
                </a:ext>
              </a:extLst>
            </p:cNvPr>
            <p:cNvCxnSpPr>
              <a:cxnSpLocks/>
              <a:stCxn id="855" idx="7"/>
            </p:cNvCxnSpPr>
            <p:nvPr/>
          </p:nvCxnSpPr>
          <p:spPr>
            <a:xfrm>
              <a:off x="4642478" y="3686760"/>
              <a:ext cx="329088" cy="25110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8" name="Straight Connector 467">
              <a:extLst>
                <a:ext uri="{FF2B5EF4-FFF2-40B4-BE49-F238E27FC236}">
                  <a16:creationId xmlns:a16="http://schemas.microsoft.com/office/drawing/2014/main" id="{7FD74D49-0A63-4BE7-880E-DD92CD53A2BD}"/>
                </a:ext>
              </a:extLst>
            </p:cNvPr>
            <p:cNvCxnSpPr>
              <a:cxnSpLocks/>
            </p:cNvCxnSpPr>
            <p:nvPr/>
          </p:nvCxnSpPr>
          <p:spPr>
            <a:xfrm>
              <a:off x="5109786" y="3975002"/>
              <a:ext cx="647776" cy="20010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9" name="Straight Connector 468">
              <a:extLst>
                <a:ext uri="{FF2B5EF4-FFF2-40B4-BE49-F238E27FC236}">
                  <a16:creationId xmlns:a16="http://schemas.microsoft.com/office/drawing/2014/main" id="{773EA358-4474-4279-A20B-34382939694D}"/>
                </a:ext>
              </a:extLst>
            </p:cNvPr>
            <p:cNvCxnSpPr>
              <a:cxnSpLocks/>
            </p:cNvCxnSpPr>
            <p:nvPr/>
          </p:nvCxnSpPr>
          <p:spPr>
            <a:xfrm flipV="1">
              <a:off x="5862086" y="3869101"/>
              <a:ext cx="797687" cy="31632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0" name="Straight Connector 469">
              <a:extLst>
                <a:ext uri="{FF2B5EF4-FFF2-40B4-BE49-F238E27FC236}">
                  <a16:creationId xmlns:a16="http://schemas.microsoft.com/office/drawing/2014/main" id="{8CCC6824-71E5-4B78-ACF1-EA0A40AFA375}"/>
                </a:ext>
              </a:extLst>
            </p:cNvPr>
            <p:cNvCxnSpPr>
              <a:cxnSpLocks/>
            </p:cNvCxnSpPr>
            <p:nvPr/>
          </p:nvCxnSpPr>
          <p:spPr>
            <a:xfrm>
              <a:off x="5834580" y="4185424"/>
              <a:ext cx="379589" cy="44285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1" name="Straight Connector 470">
              <a:extLst>
                <a:ext uri="{FF2B5EF4-FFF2-40B4-BE49-F238E27FC236}">
                  <a16:creationId xmlns:a16="http://schemas.microsoft.com/office/drawing/2014/main" id="{19882F52-9C6D-41E7-BF2B-297B844B6C68}"/>
                </a:ext>
              </a:extLst>
            </p:cNvPr>
            <p:cNvCxnSpPr>
              <a:cxnSpLocks/>
            </p:cNvCxnSpPr>
            <p:nvPr/>
          </p:nvCxnSpPr>
          <p:spPr>
            <a:xfrm>
              <a:off x="5573100" y="3793314"/>
              <a:ext cx="255185" cy="39401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2" name="Straight Connector 471">
              <a:extLst>
                <a:ext uri="{FF2B5EF4-FFF2-40B4-BE49-F238E27FC236}">
                  <a16:creationId xmlns:a16="http://schemas.microsoft.com/office/drawing/2014/main" id="{32186130-A9CC-40BB-A8DC-A9F580E9FBE7}"/>
                </a:ext>
              </a:extLst>
            </p:cNvPr>
            <p:cNvCxnSpPr>
              <a:cxnSpLocks/>
              <a:endCxn id="805" idx="2"/>
            </p:cNvCxnSpPr>
            <p:nvPr/>
          </p:nvCxnSpPr>
          <p:spPr>
            <a:xfrm flipH="1" flipV="1">
              <a:off x="5075073" y="3534493"/>
              <a:ext cx="509934" cy="26367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3" name="Straight Connector 472">
              <a:extLst>
                <a:ext uri="{FF2B5EF4-FFF2-40B4-BE49-F238E27FC236}">
                  <a16:creationId xmlns:a16="http://schemas.microsoft.com/office/drawing/2014/main" id="{2DAC56F3-D3D7-41A1-A9CD-D78C614D185D}"/>
                </a:ext>
              </a:extLst>
            </p:cNvPr>
            <p:cNvCxnSpPr>
              <a:cxnSpLocks/>
            </p:cNvCxnSpPr>
            <p:nvPr/>
          </p:nvCxnSpPr>
          <p:spPr>
            <a:xfrm flipH="1">
              <a:off x="6668024" y="2988896"/>
              <a:ext cx="679410" cy="34107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4" name="Straight Connector 473">
              <a:extLst>
                <a:ext uri="{FF2B5EF4-FFF2-40B4-BE49-F238E27FC236}">
                  <a16:creationId xmlns:a16="http://schemas.microsoft.com/office/drawing/2014/main" id="{D4ADF716-DF16-4CD5-AB88-9619041D6C15}"/>
                </a:ext>
              </a:extLst>
            </p:cNvPr>
            <p:cNvCxnSpPr>
              <a:cxnSpLocks/>
            </p:cNvCxnSpPr>
            <p:nvPr/>
          </p:nvCxnSpPr>
          <p:spPr>
            <a:xfrm>
              <a:off x="6615762" y="3349229"/>
              <a:ext cx="46761" cy="51987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5" name="Straight Connector 474">
              <a:extLst>
                <a:ext uri="{FF2B5EF4-FFF2-40B4-BE49-F238E27FC236}">
                  <a16:creationId xmlns:a16="http://schemas.microsoft.com/office/drawing/2014/main" id="{F1E7520A-5D51-49F3-8D31-01C44B53F1F5}"/>
                </a:ext>
              </a:extLst>
            </p:cNvPr>
            <p:cNvCxnSpPr>
              <a:cxnSpLocks/>
              <a:endCxn id="844" idx="7"/>
            </p:cNvCxnSpPr>
            <p:nvPr/>
          </p:nvCxnSpPr>
          <p:spPr>
            <a:xfrm>
              <a:off x="6595133" y="3349917"/>
              <a:ext cx="443577" cy="7734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6" name="Straight Connector 475">
              <a:extLst>
                <a:ext uri="{FF2B5EF4-FFF2-40B4-BE49-F238E27FC236}">
                  <a16:creationId xmlns:a16="http://schemas.microsoft.com/office/drawing/2014/main" id="{687CC7ED-27C4-496C-A6E6-3674F2BE5C82}"/>
                </a:ext>
              </a:extLst>
            </p:cNvPr>
            <p:cNvCxnSpPr>
              <a:cxnSpLocks/>
            </p:cNvCxnSpPr>
            <p:nvPr/>
          </p:nvCxnSpPr>
          <p:spPr>
            <a:xfrm>
              <a:off x="6368204" y="3056974"/>
              <a:ext cx="276440" cy="307385"/>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7" name="Straight Connector 476">
              <a:extLst>
                <a:ext uri="{FF2B5EF4-FFF2-40B4-BE49-F238E27FC236}">
                  <a16:creationId xmlns:a16="http://schemas.microsoft.com/office/drawing/2014/main" id="{0FB0088E-FED6-4D1C-84CE-BEC9ACF08EBF}"/>
                </a:ext>
              </a:extLst>
            </p:cNvPr>
            <p:cNvCxnSpPr>
              <a:cxnSpLocks/>
              <a:stCxn id="844" idx="6"/>
            </p:cNvCxnSpPr>
            <p:nvPr/>
          </p:nvCxnSpPr>
          <p:spPr>
            <a:xfrm flipV="1">
              <a:off x="7048341" y="3009526"/>
              <a:ext cx="295654" cy="44043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8" name="Straight Connector 477">
              <a:extLst>
                <a:ext uri="{FF2B5EF4-FFF2-40B4-BE49-F238E27FC236}">
                  <a16:creationId xmlns:a16="http://schemas.microsoft.com/office/drawing/2014/main" id="{E2609531-DC1E-4A07-BE0A-C300296C8794}"/>
                </a:ext>
              </a:extLst>
            </p:cNvPr>
            <p:cNvCxnSpPr>
              <a:cxnSpLocks/>
            </p:cNvCxnSpPr>
            <p:nvPr/>
          </p:nvCxnSpPr>
          <p:spPr>
            <a:xfrm flipH="1" flipV="1">
              <a:off x="6578630" y="2646441"/>
              <a:ext cx="765365" cy="34658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9" name="Straight Connector 478">
              <a:extLst>
                <a:ext uri="{FF2B5EF4-FFF2-40B4-BE49-F238E27FC236}">
                  <a16:creationId xmlns:a16="http://schemas.microsoft.com/office/drawing/2014/main" id="{E7257EF1-6229-4E7D-9FDA-1DD3F90E25E9}"/>
                </a:ext>
              </a:extLst>
            </p:cNvPr>
            <p:cNvCxnSpPr>
              <a:cxnSpLocks/>
            </p:cNvCxnSpPr>
            <p:nvPr/>
          </p:nvCxnSpPr>
          <p:spPr>
            <a:xfrm flipH="1" flipV="1">
              <a:off x="5928789" y="3380862"/>
              <a:ext cx="734423" cy="47654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0" name="Straight Connector 479">
              <a:extLst>
                <a:ext uri="{FF2B5EF4-FFF2-40B4-BE49-F238E27FC236}">
                  <a16:creationId xmlns:a16="http://schemas.microsoft.com/office/drawing/2014/main" id="{CCBAD265-D974-499D-A866-F34C0866AB90}"/>
                </a:ext>
              </a:extLst>
            </p:cNvPr>
            <p:cNvCxnSpPr>
              <a:cxnSpLocks/>
            </p:cNvCxnSpPr>
            <p:nvPr/>
          </p:nvCxnSpPr>
          <p:spPr>
            <a:xfrm flipH="1">
              <a:off x="6345511" y="2636127"/>
              <a:ext cx="216614" cy="33832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1" name="Straight Connector 480">
              <a:extLst>
                <a:ext uri="{FF2B5EF4-FFF2-40B4-BE49-F238E27FC236}">
                  <a16:creationId xmlns:a16="http://schemas.microsoft.com/office/drawing/2014/main" id="{DAE9D4F3-2F17-4935-B0FC-E7643F687F64}"/>
                </a:ext>
              </a:extLst>
            </p:cNvPr>
            <p:cNvCxnSpPr>
              <a:cxnSpLocks/>
            </p:cNvCxnSpPr>
            <p:nvPr/>
          </p:nvCxnSpPr>
          <p:spPr>
            <a:xfrm flipH="1">
              <a:off x="5916411" y="3044596"/>
              <a:ext cx="375463" cy="29706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2" name="Straight Connector 481">
              <a:extLst>
                <a:ext uri="{FF2B5EF4-FFF2-40B4-BE49-F238E27FC236}">
                  <a16:creationId xmlns:a16="http://schemas.microsoft.com/office/drawing/2014/main" id="{282AAB56-E91F-419A-A04D-2A8428E8D166}"/>
                </a:ext>
              </a:extLst>
            </p:cNvPr>
            <p:cNvCxnSpPr>
              <a:cxnSpLocks/>
            </p:cNvCxnSpPr>
            <p:nvPr/>
          </p:nvCxnSpPr>
          <p:spPr>
            <a:xfrm flipH="1">
              <a:off x="5573957" y="3356107"/>
              <a:ext cx="282628" cy="43528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3" name="Straight Connector 482">
              <a:extLst>
                <a:ext uri="{FF2B5EF4-FFF2-40B4-BE49-F238E27FC236}">
                  <a16:creationId xmlns:a16="http://schemas.microsoft.com/office/drawing/2014/main" id="{E1DA79B5-5728-4A91-972E-9F4D3F8092E9}"/>
                </a:ext>
              </a:extLst>
            </p:cNvPr>
            <p:cNvCxnSpPr>
              <a:cxnSpLocks/>
            </p:cNvCxnSpPr>
            <p:nvPr/>
          </p:nvCxnSpPr>
          <p:spPr>
            <a:xfrm flipH="1">
              <a:off x="5140730" y="3339603"/>
              <a:ext cx="707603" cy="3300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4" name="Straight Connector 483">
              <a:extLst>
                <a:ext uri="{FF2B5EF4-FFF2-40B4-BE49-F238E27FC236}">
                  <a16:creationId xmlns:a16="http://schemas.microsoft.com/office/drawing/2014/main" id="{45425F77-F26E-42AC-BAA1-2BDCE64B7A03}"/>
                </a:ext>
              </a:extLst>
            </p:cNvPr>
            <p:cNvCxnSpPr>
              <a:cxnSpLocks/>
              <a:stCxn id="806" idx="6"/>
            </p:cNvCxnSpPr>
            <p:nvPr/>
          </p:nvCxnSpPr>
          <p:spPr>
            <a:xfrm>
              <a:off x="5436538" y="4536876"/>
              <a:ext cx="411989" cy="44395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5" name="Straight Connector 484">
              <a:extLst>
                <a:ext uri="{FF2B5EF4-FFF2-40B4-BE49-F238E27FC236}">
                  <a16:creationId xmlns:a16="http://schemas.microsoft.com/office/drawing/2014/main" id="{53BE23F2-EBFA-4277-94EC-01F3107223BC}"/>
                </a:ext>
              </a:extLst>
            </p:cNvPr>
            <p:cNvCxnSpPr>
              <a:cxnSpLocks/>
              <a:endCxn id="826" idx="2"/>
            </p:cNvCxnSpPr>
            <p:nvPr/>
          </p:nvCxnSpPr>
          <p:spPr>
            <a:xfrm flipV="1">
              <a:off x="5908167" y="4692782"/>
              <a:ext cx="369653" cy="33178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6" name="Straight Connector 485">
              <a:extLst>
                <a:ext uri="{FF2B5EF4-FFF2-40B4-BE49-F238E27FC236}">
                  <a16:creationId xmlns:a16="http://schemas.microsoft.com/office/drawing/2014/main" id="{3C9739E6-C1B9-42EB-8B59-4E4508EE5480}"/>
                </a:ext>
              </a:extLst>
            </p:cNvPr>
            <p:cNvCxnSpPr>
              <a:cxnSpLocks/>
            </p:cNvCxnSpPr>
            <p:nvPr/>
          </p:nvCxnSpPr>
          <p:spPr>
            <a:xfrm>
              <a:off x="5860455" y="5004690"/>
              <a:ext cx="357840" cy="42145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7" name="Straight Connector 486">
              <a:extLst>
                <a:ext uri="{FF2B5EF4-FFF2-40B4-BE49-F238E27FC236}">
                  <a16:creationId xmlns:a16="http://schemas.microsoft.com/office/drawing/2014/main" id="{8E9CA08A-85A5-4335-B200-40F389B75B8D}"/>
                </a:ext>
              </a:extLst>
            </p:cNvPr>
            <p:cNvCxnSpPr>
              <a:cxnSpLocks/>
            </p:cNvCxnSpPr>
            <p:nvPr/>
          </p:nvCxnSpPr>
          <p:spPr>
            <a:xfrm flipV="1">
              <a:off x="5168631" y="5008666"/>
              <a:ext cx="683872" cy="43736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8" name="Straight Connector 487">
              <a:extLst>
                <a:ext uri="{FF2B5EF4-FFF2-40B4-BE49-F238E27FC236}">
                  <a16:creationId xmlns:a16="http://schemas.microsoft.com/office/drawing/2014/main" id="{BC5F0DCF-CD68-4BDE-9F69-5ED93C02157C}"/>
                </a:ext>
              </a:extLst>
            </p:cNvPr>
            <p:cNvCxnSpPr>
              <a:cxnSpLocks/>
              <a:stCxn id="824" idx="0"/>
            </p:cNvCxnSpPr>
            <p:nvPr/>
          </p:nvCxnSpPr>
          <p:spPr>
            <a:xfrm flipV="1">
              <a:off x="5819693" y="5028547"/>
              <a:ext cx="16906" cy="59967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9" name="Straight Connector 488">
              <a:extLst>
                <a:ext uri="{FF2B5EF4-FFF2-40B4-BE49-F238E27FC236}">
                  <a16:creationId xmlns:a16="http://schemas.microsoft.com/office/drawing/2014/main" id="{2B5CA3C5-7168-40D7-AAD0-2AEFFF9D32A3}"/>
                </a:ext>
              </a:extLst>
            </p:cNvPr>
            <p:cNvCxnSpPr>
              <a:cxnSpLocks/>
            </p:cNvCxnSpPr>
            <p:nvPr/>
          </p:nvCxnSpPr>
          <p:spPr>
            <a:xfrm flipH="1" flipV="1">
              <a:off x="2604053" y="4388911"/>
              <a:ext cx="121466" cy="36838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0" name="Straight Connector 489">
              <a:extLst>
                <a:ext uri="{FF2B5EF4-FFF2-40B4-BE49-F238E27FC236}">
                  <a16:creationId xmlns:a16="http://schemas.microsoft.com/office/drawing/2014/main" id="{E37154B6-4AA7-4CCD-8117-4954A7C6E355}"/>
                </a:ext>
              </a:extLst>
            </p:cNvPr>
            <p:cNvCxnSpPr>
              <a:cxnSpLocks/>
            </p:cNvCxnSpPr>
            <p:nvPr/>
          </p:nvCxnSpPr>
          <p:spPr>
            <a:xfrm flipH="1" flipV="1">
              <a:off x="2725519" y="4769244"/>
              <a:ext cx="215057" cy="46396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1" name="Straight Connector 490">
              <a:extLst>
                <a:ext uri="{FF2B5EF4-FFF2-40B4-BE49-F238E27FC236}">
                  <a16:creationId xmlns:a16="http://schemas.microsoft.com/office/drawing/2014/main" id="{8F6D3714-ACB0-4C49-B66D-FAA56F74B658}"/>
                </a:ext>
              </a:extLst>
            </p:cNvPr>
            <p:cNvCxnSpPr>
              <a:cxnSpLocks/>
            </p:cNvCxnSpPr>
            <p:nvPr/>
          </p:nvCxnSpPr>
          <p:spPr>
            <a:xfrm flipV="1">
              <a:off x="2520418" y="4767253"/>
              <a:ext cx="179215" cy="27678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2" name="Straight Connector 491">
              <a:extLst>
                <a:ext uri="{FF2B5EF4-FFF2-40B4-BE49-F238E27FC236}">
                  <a16:creationId xmlns:a16="http://schemas.microsoft.com/office/drawing/2014/main" id="{1581E302-1CF1-4F8C-95C2-7D38B2046A15}"/>
                </a:ext>
              </a:extLst>
            </p:cNvPr>
            <p:cNvCxnSpPr>
              <a:cxnSpLocks/>
              <a:endCxn id="791" idx="3"/>
            </p:cNvCxnSpPr>
            <p:nvPr/>
          </p:nvCxnSpPr>
          <p:spPr>
            <a:xfrm flipV="1">
              <a:off x="2938585" y="4736232"/>
              <a:ext cx="336177" cy="45317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3" name="Straight Connector 492">
              <a:extLst>
                <a:ext uri="{FF2B5EF4-FFF2-40B4-BE49-F238E27FC236}">
                  <a16:creationId xmlns:a16="http://schemas.microsoft.com/office/drawing/2014/main" id="{5DB1BB30-47FD-49A5-AD88-5708AE5946CA}"/>
                </a:ext>
              </a:extLst>
            </p:cNvPr>
            <p:cNvCxnSpPr>
              <a:cxnSpLocks/>
              <a:endCxn id="854" idx="2"/>
            </p:cNvCxnSpPr>
            <p:nvPr/>
          </p:nvCxnSpPr>
          <p:spPr>
            <a:xfrm>
              <a:off x="2954515" y="5233212"/>
              <a:ext cx="203837" cy="17454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4" name="Straight Connector 493">
              <a:extLst>
                <a:ext uri="{FF2B5EF4-FFF2-40B4-BE49-F238E27FC236}">
                  <a16:creationId xmlns:a16="http://schemas.microsoft.com/office/drawing/2014/main" id="{249EB0F7-5E95-49D2-8BB9-F5522F8C30D3}"/>
                </a:ext>
              </a:extLst>
            </p:cNvPr>
            <p:cNvCxnSpPr>
              <a:cxnSpLocks/>
            </p:cNvCxnSpPr>
            <p:nvPr/>
          </p:nvCxnSpPr>
          <p:spPr>
            <a:xfrm>
              <a:off x="2502497" y="5115727"/>
              <a:ext cx="400245" cy="9757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5" name="Straight Connector 494">
              <a:extLst>
                <a:ext uri="{FF2B5EF4-FFF2-40B4-BE49-F238E27FC236}">
                  <a16:creationId xmlns:a16="http://schemas.microsoft.com/office/drawing/2014/main" id="{193ADE39-B90C-4492-A4DC-1C41903187BD}"/>
                </a:ext>
              </a:extLst>
            </p:cNvPr>
            <p:cNvCxnSpPr>
              <a:cxnSpLocks/>
              <a:stCxn id="817" idx="0"/>
            </p:cNvCxnSpPr>
            <p:nvPr/>
          </p:nvCxnSpPr>
          <p:spPr>
            <a:xfrm flipV="1">
              <a:off x="2842141" y="5308881"/>
              <a:ext cx="88479" cy="388482"/>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6" name="Straight Connector 495">
              <a:extLst>
                <a:ext uri="{FF2B5EF4-FFF2-40B4-BE49-F238E27FC236}">
                  <a16:creationId xmlns:a16="http://schemas.microsoft.com/office/drawing/2014/main" id="{28A11F4E-C530-47B6-921D-D8DC85BA8530}"/>
                </a:ext>
              </a:extLst>
            </p:cNvPr>
            <p:cNvCxnSpPr>
              <a:cxnSpLocks/>
              <a:stCxn id="813" idx="6"/>
            </p:cNvCxnSpPr>
            <p:nvPr/>
          </p:nvCxnSpPr>
          <p:spPr>
            <a:xfrm flipV="1">
              <a:off x="2167599" y="5115727"/>
              <a:ext cx="213430" cy="8319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7" name="Straight Connector 496">
              <a:extLst>
                <a:ext uri="{FF2B5EF4-FFF2-40B4-BE49-F238E27FC236}">
                  <a16:creationId xmlns:a16="http://schemas.microsoft.com/office/drawing/2014/main" id="{AE1CE4B9-A6CF-43A4-BC38-C29D1B9B507A}"/>
                </a:ext>
              </a:extLst>
            </p:cNvPr>
            <p:cNvCxnSpPr>
              <a:cxnSpLocks/>
              <a:stCxn id="788" idx="1"/>
            </p:cNvCxnSpPr>
            <p:nvPr/>
          </p:nvCxnSpPr>
          <p:spPr>
            <a:xfrm flipH="1" flipV="1">
              <a:off x="1825581" y="4183191"/>
              <a:ext cx="428602" cy="6741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8" name="Straight Connector 497">
              <a:extLst>
                <a:ext uri="{FF2B5EF4-FFF2-40B4-BE49-F238E27FC236}">
                  <a16:creationId xmlns:a16="http://schemas.microsoft.com/office/drawing/2014/main" id="{FE0DC45F-3818-4FFB-A965-F12B8864FA31}"/>
                </a:ext>
              </a:extLst>
            </p:cNvPr>
            <p:cNvCxnSpPr>
              <a:cxnSpLocks/>
              <a:stCxn id="784" idx="4"/>
              <a:endCxn id="557" idx="7"/>
            </p:cNvCxnSpPr>
            <p:nvPr/>
          </p:nvCxnSpPr>
          <p:spPr>
            <a:xfrm flipH="1">
              <a:off x="1977288" y="3546274"/>
              <a:ext cx="43461" cy="43684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9" name="Straight Connector 498">
              <a:extLst>
                <a:ext uri="{FF2B5EF4-FFF2-40B4-BE49-F238E27FC236}">
                  <a16:creationId xmlns:a16="http://schemas.microsoft.com/office/drawing/2014/main" id="{8203B3B2-AE69-4869-82B1-6B323916E808}"/>
                </a:ext>
              </a:extLst>
            </p:cNvPr>
            <p:cNvCxnSpPr>
              <a:cxnSpLocks/>
              <a:stCxn id="786" idx="3"/>
            </p:cNvCxnSpPr>
            <p:nvPr/>
          </p:nvCxnSpPr>
          <p:spPr>
            <a:xfrm flipH="1">
              <a:off x="1929577" y="3841649"/>
              <a:ext cx="618255" cy="24412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0" name="Straight Connector 499">
              <a:extLst>
                <a:ext uri="{FF2B5EF4-FFF2-40B4-BE49-F238E27FC236}">
                  <a16:creationId xmlns:a16="http://schemas.microsoft.com/office/drawing/2014/main" id="{9876096C-67AE-42C6-82D3-66C2E3C8F472}"/>
                </a:ext>
              </a:extLst>
            </p:cNvPr>
            <p:cNvCxnSpPr>
              <a:cxnSpLocks/>
            </p:cNvCxnSpPr>
            <p:nvPr/>
          </p:nvCxnSpPr>
          <p:spPr>
            <a:xfrm flipV="1">
              <a:off x="803811" y="4151594"/>
              <a:ext cx="1002022" cy="45044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1" name="Straight Connector 500">
              <a:extLst>
                <a:ext uri="{FF2B5EF4-FFF2-40B4-BE49-F238E27FC236}">
                  <a16:creationId xmlns:a16="http://schemas.microsoft.com/office/drawing/2014/main" id="{42F005F3-7DA7-45DF-962B-A9A82918EF1B}"/>
                </a:ext>
              </a:extLst>
            </p:cNvPr>
            <p:cNvCxnSpPr>
              <a:cxnSpLocks/>
              <a:endCxn id="549" idx="7"/>
            </p:cNvCxnSpPr>
            <p:nvPr/>
          </p:nvCxnSpPr>
          <p:spPr>
            <a:xfrm flipV="1">
              <a:off x="3500337" y="3637298"/>
              <a:ext cx="575806" cy="28866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2" name="Straight Connector 501">
              <a:extLst>
                <a:ext uri="{FF2B5EF4-FFF2-40B4-BE49-F238E27FC236}">
                  <a16:creationId xmlns:a16="http://schemas.microsoft.com/office/drawing/2014/main" id="{85E54A23-2C3F-4FE3-B596-42A3CF7CCD18}"/>
                </a:ext>
              </a:extLst>
            </p:cNvPr>
            <p:cNvCxnSpPr>
              <a:cxnSpLocks/>
              <a:stCxn id="791" idx="7"/>
            </p:cNvCxnSpPr>
            <p:nvPr/>
          </p:nvCxnSpPr>
          <p:spPr>
            <a:xfrm flipV="1">
              <a:off x="3321262" y="3904860"/>
              <a:ext cx="153752" cy="78597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3" name="Straight Connector 502">
              <a:extLst>
                <a:ext uri="{FF2B5EF4-FFF2-40B4-BE49-F238E27FC236}">
                  <a16:creationId xmlns:a16="http://schemas.microsoft.com/office/drawing/2014/main" id="{1E436B9A-E02F-4724-AF3E-5DF5B44E9077}"/>
                </a:ext>
              </a:extLst>
            </p:cNvPr>
            <p:cNvCxnSpPr>
              <a:cxnSpLocks/>
              <a:endCxn id="790" idx="0"/>
            </p:cNvCxnSpPr>
            <p:nvPr/>
          </p:nvCxnSpPr>
          <p:spPr>
            <a:xfrm flipH="1" flipV="1">
              <a:off x="3123465" y="3767100"/>
              <a:ext cx="367025" cy="14761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4" name="Straight Connector 503">
              <a:extLst>
                <a:ext uri="{FF2B5EF4-FFF2-40B4-BE49-F238E27FC236}">
                  <a16:creationId xmlns:a16="http://schemas.microsoft.com/office/drawing/2014/main" id="{67B95AC6-729F-4D10-8211-E478E1A09411}"/>
                </a:ext>
              </a:extLst>
            </p:cNvPr>
            <p:cNvCxnSpPr>
              <a:cxnSpLocks/>
              <a:stCxn id="801" idx="3"/>
              <a:endCxn id="549" idx="7"/>
            </p:cNvCxnSpPr>
            <p:nvPr/>
          </p:nvCxnSpPr>
          <p:spPr>
            <a:xfrm flipH="1">
              <a:off x="4076143" y="2823595"/>
              <a:ext cx="1478625" cy="81370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grpSp>
          <p:nvGrpSpPr>
            <p:cNvPr id="505" name="Group 504">
              <a:extLst>
                <a:ext uri="{FF2B5EF4-FFF2-40B4-BE49-F238E27FC236}">
                  <a16:creationId xmlns:a16="http://schemas.microsoft.com/office/drawing/2014/main" id="{7BB027F0-026B-4F36-B48F-3AEE0E7F9334}"/>
                </a:ext>
              </a:extLst>
            </p:cNvPr>
            <p:cNvGrpSpPr/>
            <p:nvPr/>
          </p:nvGrpSpPr>
          <p:grpSpPr>
            <a:xfrm>
              <a:off x="2785356" y="2320550"/>
              <a:ext cx="384323" cy="388310"/>
              <a:chOff x="2785356" y="2320550"/>
              <a:chExt cx="384323" cy="388310"/>
            </a:xfrm>
          </p:grpSpPr>
          <p:sp>
            <p:nvSpPr>
              <p:cNvPr id="729" name="Oval 728">
                <a:extLst>
                  <a:ext uri="{FF2B5EF4-FFF2-40B4-BE49-F238E27FC236}">
                    <a16:creationId xmlns:a16="http://schemas.microsoft.com/office/drawing/2014/main" id="{50B11BA8-EEA5-429C-8623-144344EA20E2}"/>
                  </a:ext>
                </a:extLst>
              </p:cNvPr>
              <p:cNvSpPr/>
              <p:nvPr/>
            </p:nvSpPr>
            <p:spPr bwMode="auto">
              <a:xfrm>
                <a:off x="2785356" y="2320550"/>
                <a:ext cx="384323" cy="38831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730" name="turn-key protection" descr="turn-key protection, cloud, lock">
                <a:extLst>
                  <a:ext uri="{FF2B5EF4-FFF2-40B4-BE49-F238E27FC236}">
                    <a16:creationId xmlns:a16="http://schemas.microsoft.com/office/drawing/2014/main" id="{962CBBDE-00E4-49C5-BD48-B303BEAC3A55}"/>
                  </a:ext>
                </a:extLst>
              </p:cNvPr>
              <p:cNvGrpSpPr/>
              <p:nvPr/>
            </p:nvGrpSpPr>
            <p:grpSpPr>
              <a:xfrm>
                <a:off x="2832616" y="2371300"/>
                <a:ext cx="289802" cy="286810"/>
                <a:chOff x="5361894" y="1227862"/>
                <a:chExt cx="555512" cy="549786"/>
              </a:xfrm>
            </p:grpSpPr>
            <p:sp>
              <p:nvSpPr>
                <p:cNvPr id="731" name="Freeform: Shape 730">
                  <a:extLst>
                    <a:ext uri="{FF2B5EF4-FFF2-40B4-BE49-F238E27FC236}">
                      <a16:creationId xmlns:a16="http://schemas.microsoft.com/office/drawing/2014/main" id="{8C437726-90A3-4B4C-96D1-4CC4D6AAE6E1}"/>
                    </a:ext>
                  </a:extLst>
                </p:cNvPr>
                <p:cNvSpPr/>
                <p:nvPr/>
              </p:nvSpPr>
              <p:spPr>
                <a:xfrm>
                  <a:off x="5360579" y="1371711"/>
                  <a:ext cx="74450" cy="74450"/>
                </a:xfrm>
                <a:custGeom>
                  <a:avLst/>
                  <a:gdLst>
                    <a:gd name="connsiteX0" fmla="*/ 38201 w 74450"/>
                    <a:gd name="connsiteY0" fmla="*/ 73834 h 74450"/>
                    <a:gd name="connsiteX1" fmla="*/ 73833 w 74450"/>
                    <a:gd name="connsiteY1" fmla="*/ 38201 h 74450"/>
                    <a:gd name="connsiteX2" fmla="*/ 38201 w 74450"/>
                    <a:gd name="connsiteY2" fmla="*/ 2568 h 74450"/>
                    <a:gd name="connsiteX3" fmla="*/ 2568 w 74450"/>
                    <a:gd name="connsiteY3" fmla="*/ 38201 h 74450"/>
                    <a:gd name="connsiteX4" fmla="*/ 38201 w 74450"/>
                    <a:gd name="connsiteY4" fmla="*/ 73834 h 7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50" h="74450">
                      <a:moveTo>
                        <a:pt x="38201" y="73834"/>
                      </a:moveTo>
                      <a:cubicBezTo>
                        <a:pt x="57880" y="73834"/>
                        <a:pt x="73833" y="57880"/>
                        <a:pt x="73833" y="38201"/>
                      </a:cubicBezTo>
                      <a:cubicBezTo>
                        <a:pt x="73833" y="18522"/>
                        <a:pt x="57880" y="2568"/>
                        <a:pt x="38201" y="2568"/>
                      </a:cubicBezTo>
                      <a:cubicBezTo>
                        <a:pt x="18522" y="2568"/>
                        <a:pt x="2568" y="18522"/>
                        <a:pt x="2568" y="38201"/>
                      </a:cubicBezTo>
                      <a:cubicBezTo>
                        <a:pt x="2568" y="57880"/>
                        <a:pt x="18522" y="73834"/>
                        <a:pt x="38201" y="73834"/>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732" name="Freeform: Shape 731">
                  <a:extLst>
                    <a:ext uri="{FF2B5EF4-FFF2-40B4-BE49-F238E27FC236}">
                      <a16:creationId xmlns:a16="http://schemas.microsoft.com/office/drawing/2014/main" id="{6FD2C410-71D5-4ECC-AF55-AD12D02C0946}"/>
                    </a:ext>
                  </a:extLst>
                </p:cNvPr>
                <p:cNvSpPr/>
                <p:nvPr/>
              </p:nvSpPr>
              <p:spPr>
                <a:xfrm>
                  <a:off x="5367894" y="1372673"/>
                  <a:ext cx="446700" cy="257712"/>
                </a:xfrm>
                <a:custGeom>
                  <a:avLst/>
                  <a:gdLst>
                    <a:gd name="connsiteX0" fmla="*/ 443273 w 446700"/>
                    <a:gd name="connsiteY0" fmla="*/ 181396 h 257712"/>
                    <a:gd name="connsiteX1" fmla="*/ 445648 w 446700"/>
                    <a:gd name="connsiteY1" fmla="*/ 159637 h 257712"/>
                    <a:gd name="connsiteX2" fmla="*/ 345781 w 446700"/>
                    <a:gd name="connsiteY2" fmla="*/ 59771 h 257712"/>
                    <a:gd name="connsiteX3" fmla="*/ 323452 w 446700"/>
                    <a:gd name="connsiteY3" fmla="*/ 62336 h 257712"/>
                    <a:gd name="connsiteX4" fmla="*/ 214844 w 446700"/>
                    <a:gd name="connsiteY4" fmla="*/ 2568 h 257712"/>
                    <a:gd name="connsiteX5" fmla="*/ 86376 w 446700"/>
                    <a:gd name="connsiteY5" fmla="*/ 131036 h 257712"/>
                    <a:gd name="connsiteX6" fmla="*/ 86471 w 446700"/>
                    <a:gd name="connsiteY6" fmla="*/ 136262 h 257712"/>
                    <a:gd name="connsiteX7" fmla="*/ 65852 w 446700"/>
                    <a:gd name="connsiteY7" fmla="*/ 132841 h 257712"/>
                    <a:gd name="connsiteX8" fmla="*/ 2568 w 446700"/>
                    <a:gd name="connsiteY8" fmla="*/ 196125 h 257712"/>
                    <a:gd name="connsiteX9" fmla="*/ 59580 w 446700"/>
                    <a:gd name="connsiteY9" fmla="*/ 259029 h 257712"/>
                    <a:gd name="connsiteX10" fmla="*/ 345781 w 446700"/>
                    <a:gd name="connsiteY10" fmla="*/ 259598 h 257712"/>
                    <a:gd name="connsiteX11" fmla="*/ 434530 w 446700"/>
                    <a:gd name="connsiteY11" fmla="*/ 205627 h 257712"/>
                    <a:gd name="connsiteX12" fmla="*/ 433771 w 446700"/>
                    <a:gd name="connsiteY12" fmla="*/ 199735 h 257712"/>
                    <a:gd name="connsiteX13" fmla="*/ 443273 w 446700"/>
                    <a:gd name="connsiteY13" fmla="*/ 181396 h 25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700" h="257712">
                      <a:moveTo>
                        <a:pt x="443273" y="181396"/>
                      </a:moveTo>
                      <a:cubicBezTo>
                        <a:pt x="444793" y="174365"/>
                        <a:pt x="445648" y="167143"/>
                        <a:pt x="445648" y="159637"/>
                      </a:cubicBezTo>
                      <a:cubicBezTo>
                        <a:pt x="445648" y="104430"/>
                        <a:pt x="400893" y="59771"/>
                        <a:pt x="345781" y="59771"/>
                      </a:cubicBezTo>
                      <a:cubicBezTo>
                        <a:pt x="338085" y="59771"/>
                        <a:pt x="330578" y="60626"/>
                        <a:pt x="323452" y="62336"/>
                      </a:cubicBezTo>
                      <a:cubicBezTo>
                        <a:pt x="300647" y="26418"/>
                        <a:pt x="260549" y="2568"/>
                        <a:pt x="214844" y="2568"/>
                      </a:cubicBezTo>
                      <a:cubicBezTo>
                        <a:pt x="143864" y="2568"/>
                        <a:pt x="86376" y="60150"/>
                        <a:pt x="86376" y="131036"/>
                      </a:cubicBezTo>
                      <a:cubicBezTo>
                        <a:pt x="86376" y="132841"/>
                        <a:pt x="86376" y="134551"/>
                        <a:pt x="86471" y="136262"/>
                      </a:cubicBezTo>
                      <a:cubicBezTo>
                        <a:pt x="80010" y="134077"/>
                        <a:pt x="73073" y="132841"/>
                        <a:pt x="65852" y="132841"/>
                      </a:cubicBezTo>
                      <a:cubicBezTo>
                        <a:pt x="30884" y="132841"/>
                        <a:pt x="2568" y="161157"/>
                        <a:pt x="2568" y="196125"/>
                      </a:cubicBezTo>
                      <a:cubicBezTo>
                        <a:pt x="2568" y="228907"/>
                        <a:pt x="27559" y="255892"/>
                        <a:pt x="59580" y="259029"/>
                      </a:cubicBezTo>
                      <a:lnTo>
                        <a:pt x="345781" y="259598"/>
                      </a:lnTo>
                      <a:cubicBezTo>
                        <a:pt x="384455" y="259598"/>
                        <a:pt x="417902" y="237649"/>
                        <a:pt x="434530" y="205627"/>
                      </a:cubicBezTo>
                      <a:cubicBezTo>
                        <a:pt x="434056" y="203726"/>
                        <a:pt x="433771" y="201826"/>
                        <a:pt x="433771" y="199735"/>
                      </a:cubicBezTo>
                      <a:cubicBezTo>
                        <a:pt x="433675" y="192134"/>
                        <a:pt x="437476" y="185388"/>
                        <a:pt x="443273" y="181396"/>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733" name="Freeform: Shape 732">
                  <a:extLst>
                    <a:ext uri="{FF2B5EF4-FFF2-40B4-BE49-F238E27FC236}">
                      <a16:creationId xmlns:a16="http://schemas.microsoft.com/office/drawing/2014/main" id="{A1F85489-4A9F-4951-A9CB-03CAAC331FE0}"/>
                    </a:ext>
                  </a:extLst>
                </p:cNvPr>
                <p:cNvSpPr/>
                <p:nvPr/>
              </p:nvSpPr>
              <p:spPr>
                <a:xfrm>
                  <a:off x="5732012" y="1391017"/>
                  <a:ext cx="183262" cy="269166"/>
                </a:xfrm>
                <a:custGeom>
                  <a:avLst/>
                  <a:gdLst>
                    <a:gd name="connsiteX0" fmla="*/ 91982 w 183261"/>
                    <a:gd name="connsiteY0" fmla="*/ 2568 h 269166"/>
                    <a:gd name="connsiteX1" fmla="*/ 2568 w 183261"/>
                    <a:gd name="connsiteY1" fmla="*/ 91982 h 269166"/>
                    <a:gd name="connsiteX2" fmla="*/ 2568 w 183261"/>
                    <a:gd name="connsiteY2" fmla="*/ 270716 h 269166"/>
                    <a:gd name="connsiteX3" fmla="*/ 181301 w 183261"/>
                    <a:gd name="connsiteY3" fmla="*/ 270716 h 269166"/>
                    <a:gd name="connsiteX4" fmla="*/ 181301 w 183261"/>
                    <a:gd name="connsiteY4" fmla="*/ 91982 h 269166"/>
                    <a:gd name="connsiteX5" fmla="*/ 91982 w 183261"/>
                    <a:gd name="connsiteY5" fmla="*/ 2568 h 269166"/>
                    <a:gd name="connsiteX6" fmla="*/ 91982 w 183261"/>
                    <a:gd name="connsiteY6" fmla="*/ 203726 h 269166"/>
                    <a:gd name="connsiteX7" fmla="*/ 69652 w 183261"/>
                    <a:gd name="connsiteY7" fmla="*/ 181396 h 269166"/>
                    <a:gd name="connsiteX8" fmla="*/ 91982 w 183261"/>
                    <a:gd name="connsiteY8" fmla="*/ 159067 h 269166"/>
                    <a:gd name="connsiteX9" fmla="*/ 114312 w 183261"/>
                    <a:gd name="connsiteY9" fmla="*/ 181396 h 269166"/>
                    <a:gd name="connsiteX10" fmla="*/ 91982 w 183261"/>
                    <a:gd name="connsiteY10" fmla="*/ 203726 h 269166"/>
                    <a:gd name="connsiteX11" fmla="*/ 31074 w 183261"/>
                    <a:gd name="connsiteY11" fmla="*/ 91982 h 269166"/>
                    <a:gd name="connsiteX12" fmla="*/ 48938 w 183261"/>
                    <a:gd name="connsiteY12" fmla="*/ 49033 h 269166"/>
                    <a:gd name="connsiteX13" fmla="*/ 91887 w 183261"/>
                    <a:gd name="connsiteY13" fmla="*/ 31169 h 269166"/>
                    <a:gd name="connsiteX14" fmla="*/ 134836 w 183261"/>
                    <a:gd name="connsiteY14" fmla="*/ 49033 h 269166"/>
                    <a:gd name="connsiteX15" fmla="*/ 152700 w 183261"/>
                    <a:gd name="connsiteY15" fmla="*/ 91982 h 269166"/>
                    <a:gd name="connsiteX16" fmla="*/ 31074 w 183261"/>
                    <a:gd name="connsiteY16" fmla="*/ 91982 h 269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3261" h="269166">
                      <a:moveTo>
                        <a:pt x="91982" y="2568"/>
                      </a:moveTo>
                      <a:cubicBezTo>
                        <a:pt x="42857" y="2568"/>
                        <a:pt x="2568" y="42762"/>
                        <a:pt x="2568" y="91982"/>
                      </a:cubicBezTo>
                      <a:lnTo>
                        <a:pt x="2568" y="270716"/>
                      </a:lnTo>
                      <a:lnTo>
                        <a:pt x="181301" y="270716"/>
                      </a:lnTo>
                      <a:lnTo>
                        <a:pt x="181301" y="91982"/>
                      </a:lnTo>
                      <a:cubicBezTo>
                        <a:pt x="181301" y="42762"/>
                        <a:pt x="141108" y="2568"/>
                        <a:pt x="91982" y="2568"/>
                      </a:cubicBezTo>
                      <a:close/>
                      <a:moveTo>
                        <a:pt x="91982" y="203726"/>
                      </a:moveTo>
                      <a:cubicBezTo>
                        <a:pt x="79630" y="203726"/>
                        <a:pt x="69652" y="193749"/>
                        <a:pt x="69652" y="181396"/>
                      </a:cubicBezTo>
                      <a:cubicBezTo>
                        <a:pt x="69652" y="169044"/>
                        <a:pt x="79630" y="159067"/>
                        <a:pt x="91982" y="159067"/>
                      </a:cubicBezTo>
                      <a:cubicBezTo>
                        <a:pt x="104335" y="159067"/>
                        <a:pt x="114312" y="169044"/>
                        <a:pt x="114312" y="181396"/>
                      </a:cubicBezTo>
                      <a:cubicBezTo>
                        <a:pt x="114312" y="193654"/>
                        <a:pt x="104240" y="203726"/>
                        <a:pt x="91982" y="203726"/>
                      </a:cubicBezTo>
                      <a:close/>
                      <a:moveTo>
                        <a:pt x="31074" y="91982"/>
                      </a:moveTo>
                      <a:cubicBezTo>
                        <a:pt x="31074" y="75829"/>
                        <a:pt x="37441" y="60531"/>
                        <a:pt x="48938" y="49033"/>
                      </a:cubicBezTo>
                      <a:cubicBezTo>
                        <a:pt x="60530" y="37441"/>
                        <a:pt x="75734" y="31169"/>
                        <a:pt x="91887" y="31169"/>
                      </a:cubicBezTo>
                      <a:cubicBezTo>
                        <a:pt x="108041" y="31169"/>
                        <a:pt x="123339" y="37536"/>
                        <a:pt x="134836" y="49033"/>
                      </a:cubicBezTo>
                      <a:cubicBezTo>
                        <a:pt x="146429" y="60626"/>
                        <a:pt x="152700" y="75829"/>
                        <a:pt x="152700" y="91982"/>
                      </a:cubicBezTo>
                      <a:lnTo>
                        <a:pt x="31074" y="91982"/>
                      </a:ln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grpSp>
        </p:grpSp>
        <p:grpSp>
          <p:nvGrpSpPr>
            <p:cNvPr id="506" name="Group 505">
              <a:extLst>
                <a:ext uri="{FF2B5EF4-FFF2-40B4-BE49-F238E27FC236}">
                  <a16:creationId xmlns:a16="http://schemas.microsoft.com/office/drawing/2014/main" id="{AD2B7B5D-FCC9-4D70-A421-0E190A2D086C}"/>
                </a:ext>
              </a:extLst>
            </p:cNvPr>
            <p:cNvGrpSpPr/>
            <p:nvPr/>
          </p:nvGrpSpPr>
          <p:grpSpPr>
            <a:xfrm>
              <a:off x="3184468" y="2018965"/>
              <a:ext cx="317783" cy="321080"/>
              <a:chOff x="3184468" y="2018965"/>
              <a:chExt cx="317783" cy="321080"/>
            </a:xfrm>
          </p:grpSpPr>
          <p:sp>
            <p:nvSpPr>
              <p:cNvPr id="723" name="Oval 722">
                <a:extLst>
                  <a:ext uri="{FF2B5EF4-FFF2-40B4-BE49-F238E27FC236}">
                    <a16:creationId xmlns:a16="http://schemas.microsoft.com/office/drawing/2014/main" id="{F2E97951-D41C-486C-9F0D-2C1394282A4F}"/>
                  </a:ext>
                </a:extLst>
              </p:cNvPr>
              <p:cNvSpPr/>
              <p:nvPr/>
            </p:nvSpPr>
            <p:spPr bwMode="auto">
              <a:xfrm>
                <a:off x="3184468" y="2018965"/>
                <a:ext cx="317783" cy="32108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724" name="server 1" descr="server">
                <a:extLst>
                  <a:ext uri="{FF2B5EF4-FFF2-40B4-BE49-F238E27FC236}">
                    <a16:creationId xmlns:a16="http://schemas.microsoft.com/office/drawing/2014/main" id="{B6CE3921-7692-4ED2-9351-B769ABC86C58}"/>
                  </a:ext>
                </a:extLst>
              </p:cNvPr>
              <p:cNvGrpSpPr/>
              <p:nvPr/>
            </p:nvGrpSpPr>
            <p:grpSpPr>
              <a:xfrm>
                <a:off x="3271391" y="2055384"/>
                <a:ext cx="143936" cy="248242"/>
                <a:chOff x="789783" y="2138184"/>
                <a:chExt cx="261778" cy="451476"/>
              </a:xfrm>
            </p:grpSpPr>
            <p:sp>
              <p:nvSpPr>
                <p:cNvPr id="725" name="Rectangle 724">
                  <a:extLst>
                    <a:ext uri="{FF2B5EF4-FFF2-40B4-BE49-F238E27FC236}">
                      <a16:creationId xmlns:a16="http://schemas.microsoft.com/office/drawing/2014/main" id="{44BA34B8-5A74-469F-AEC1-46EA0C43229D}"/>
                    </a:ext>
                  </a:extLst>
                </p:cNvPr>
                <p:cNvSpPr/>
                <p:nvPr/>
              </p:nvSpPr>
              <p:spPr bwMode="auto">
                <a:xfrm>
                  <a:off x="789783" y="2138184"/>
                  <a:ext cx="261778" cy="451476"/>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6" name="Rectangle 725">
                  <a:extLst>
                    <a:ext uri="{FF2B5EF4-FFF2-40B4-BE49-F238E27FC236}">
                      <a16:creationId xmlns:a16="http://schemas.microsoft.com/office/drawing/2014/main" id="{44757FA4-6322-4DD3-B1CE-06A69377CF2F}"/>
                    </a:ext>
                  </a:extLst>
                </p:cNvPr>
                <p:cNvSpPr/>
                <p:nvPr/>
              </p:nvSpPr>
              <p:spPr bwMode="auto">
                <a:xfrm>
                  <a:off x="840371" y="2202480"/>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7" name="Rectangle 726">
                  <a:extLst>
                    <a:ext uri="{FF2B5EF4-FFF2-40B4-BE49-F238E27FC236}">
                      <a16:creationId xmlns:a16="http://schemas.microsoft.com/office/drawing/2014/main" id="{58D5C05B-1421-4010-94B3-F0ADD70CA23A}"/>
                    </a:ext>
                  </a:extLst>
                </p:cNvPr>
                <p:cNvSpPr/>
                <p:nvPr/>
              </p:nvSpPr>
              <p:spPr bwMode="auto">
                <a:xfrm>
                  <a:off x="840371" y="2256330"/>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8" name="Rectangle 727">
                  <a:extLst>
                    <a:ext uri="{FF2B5EF4-FFF2-40B4-BE49-F238E27FC236}">
                      <a16:creationId xmlns:a16="http://schemas.microsoft.com/office/drawing/2014/main" id="{5B7B75BB-26E6-4E1B-B5A6-508C90F0DCD1}"/>
                    </a:ext>
                  </a:extLst>
                </p:cNvPr>
                <p:cNvSpPr/>
                <p:nvPr/>
              </p:nvSpPr>
              <p:spPr bwMode="auto">
                <a:xfrm>
                  <a:off x="840371" y="2500865"/>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07" name="Group 506">
              <a:extLst>
                <a:ext uri="{FF2B5EF4-FFF2-40B4-BE49-F238E27FC236}">
                  <a16:creationId xmlns:a16="http://schemas.microsoft.com/office/drawing/2014/main" id="{E83CB63F-DBF7-405E-B463-F13D285902FB}"/>
                </a:ext>
              </a:extLst>
            </p:cNvPr>
            <p:cNvGrpSpPr/>
            <p:nvPr/>
          </p:nvGrpSpPr>
          <p:grpSpPr>
            <a:xfrm>
              <a:off x="6179765" y="2875514"/>
              <a:ext cx="290561" cy="290560"/>
              <a:chOff x="6179765" y="2875514"/>
              <a:chExt cx="290561" cy="290560"/>
            </a:xfrm>
          </p:grpSpPr>
          <p:sp>
            <p:nvSpPr>
              <p:cNvPr id="708" name="Oval 707">
                <a:extLst>
                  <a:ext uri="{FF2B5EF4-FFF2-40B4-BE49-F238E27FC236}">
                    <a16:creationId xmlns:a16="http://schemas.microsoft.com/office/drawing/2014/main" id="{9EED1602-DCC7-4A74-8F7C-10B0FFB79BE1}"/>
                  </a:ext>
                </a:extLst>
              </p:cNvPr>
              <p:cNvSpPr/>
              <p:nvPr/>
            </p:nvSpPr>
            <p:spPr bwMode="auto">
              <a:xfrm>
                <a:off x="6179765" y="2875514"/>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709" name="collaborate" descr=" collaborate">
                <a:extLst>
                  <a:ext uri="{FF2B5EF4-FFF2-40B4-BE49-F238E27FC236}">
                    <a16:creationId xmlns:a16="http://schemas.microsoft.com/office/drawing/2014/main" id="{836BCA83-616C-4E8F-91EF-F65CCCB9E3B4}"/>
                  </a:ext>
                </a:extLst>
              </p:cNvPr>
              <p:cNvGrpSpPr/>
              <p:nvPr/>
            </p:nvGrpSpPr>
            <p:grpSpPr>
              <a:xfrm>
                <a:off x="6228179" y="2923928"/>
                <a:ext cx="193732" cy="193732"/>
                <a:chOff x="4477553" y="3868669"/>
                <a:chExt cx="410036" cy="410036"/>
              </a:xfrm>
            </p:grpSpPr>
            <p:sp>
              <p:nvSpPr>
                <p:cNvPr id="710" name="Freeform: Shape 709">
                  <a:extLst>
                    <a:ext uri="{FF2B5EF4-FFF2-40B4-BE49-F238E27FC236}">
                      <a16:creationId xmlns:a16="http://schemas.microsoft.com/office/drawing/2014/main" id="{BBC500A7-BFEA-4918-BCCA-EC4A095AA179}"/>
                    </a:ext>
                  </a:extLst>
                </p:cNvPr>
                <p:cNvSpPr/>
                <p:nvPr/>
              </p:nvSpPr>
              <p:spPr>
                <a:xfrm>
                  <a:off x="4613143" y="3910311"/>
                  <a:ext cx="139497" cy="80316"/>
                </a:xfrm>
                <a:custGeom>
                  <a:avLst/>
                  <a:gdLst>
                    <a:gd name="connsiteX0" fmla="*/ 70573 w 139496"/>
                    <a:gd name="connsiteY0" fmla="*/ 78951 h 80316"/>
                    <a:gd name="connsiteX1" fmla="*/ 138395 w 139496"/>
                    <a:gd name="connsiteY1" fmla="*/ 41177 h 80316"/>
                    <a:gd name="connsiteX2" fmla="*/ 69604 w 139496"/>
                    <a:gd name="connsiteY2" fmla="*/ 1405 h 80316"/>
                    <a:gd name="connsiteX3" fmla="*/ 1405 w 139496"/>
                    <a:gd name="connsiteY3" fmla="*/ 40907 h 80316"/>
                    <a:gd name="connsiteX4" fmla="*/ 69766 w 139496"/>
                    <a:gd name="connsiteY4" fmla="*/ 78951 h 80316"/>
                    <a:gd name="connsiteX5" fmla="*/ 70573 w 139496"/>
                    <a:gd name="connsiteY5" fmla="*/ 78951 h 8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496" h="80316">
                      <a:moveTo>
                        <a:pt x="70573" y="78951"/>
                      </a:moveTo>
                      <a:lnTo>
                        <a:pt x="138395" y="41177"/>
                      </a:lnTo>
                      <a:lnTo>
                        <a:pt x="69604" y="1405"/>
                      </a:lnTo>
                      <a:lnTo>
                        <a:pt x="1405" y="40907"/>
                      </a:lnTo>
                      <a:lnTo>
                        <a:pt x="69766" y="78951"/>
                      </a:lnTo>
                      <a:lnTo>
                        <a:pt x="70573" y="78951"/>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1" name="Freeform: Shape 710">
                  <a:extLst>
                    <a:ext uri="{FF2B5EF4-FFF2-40B4-BE49-F238E27FC236}">
                      <a16:creationId xmlns:a16="http://schemas.microsoft.com/office/drawing/2014/main" id="{ABFF2FBB-F20C-44A7-94CC-22151B68CFA2}"/>
                    </a:ext>
                  </a:extLst>
                </p:cNvPr>
                <p:cNvSpPr/>
                <p:nvPr/>
              </p:nvSpPr>
              <p:spPr>
                <a:xfrm>
                  <a:off x="4606728" y="3961830"/>
                  <a:ext cx="67635" cy="118361"/>
                </a:xfrm>
                <a:custGeom>
                  <a:avLst/>
                  <a:gdLst>
                    <a:gd name="connsiteX0" fmla="*/ 1405 w 67634"/>
                    <a:gd name="connsiteY0" fmla="*/ 1405 h 118360"/>
                    <a:gd name="connsiteX1" fmla="*/ 1405 w 67634"/>
                    <a:gd name="connsiteY1" fmla="*/ 79329 h 118360"/>
                    <a:gd name="connsiteX2" fmla="*/ 69065 w 67634"/>
                    <a:gd name="connsiteY2" fmla="*/ 118453 h 118360"/>
                    <a:gd name="connsiteX3" fmla="*/ 69065 w 67634"/>
                    <a:gd name="connsiteY3" fmla="*/ 39072 h 118360"/>
                    <a:gd name="connsiteX4" fmla="*/ 1405 w 67634"/>
                    <a:gd name="connsiteY4" fmla="*/ 1405 h 118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34" h="118360">
                      <a:moveTo>
                        <a:pt x="1405" y="1405"/>
                      </a:moveTo>
                      <a:lnTo>
                        <a:pt x="1405" y="79329"/>
                      </a:lnTo>
                      <a:lnTo>
                        <a:pt x="69065" y="118453"/>
                      </a:lnTo>
                      <a:lnTo>
                        <a:pt x="69065" y="39072"/>
                      </a:lnTo>
                      <a:lnTo>
                        <a:pt x="1405" y="1405"/>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2" name="Freeform: Shape 711">
                  <a:extLst>
                    <a:ext uri="{FF2B5EF4-FFF2-40B4-BE49-F238E27FC236}">
                      <a16:creationId xmlns:a16="http://schemas.microsoft.com/office/drawing/2014/main" id="{CB1456D4-AF89-4B8D-BB1B-E3617891F7B4}"/>
                    </a:ext>
                  </a:extLst>
                </p:cNvPr>
                <p:cNvSpPr/>
                <p:nvPr/>
              </p:nvSpPr>
              <p:spPr>
                <a:xfrm>
                  <a:off x="4688018" y="3962490"/>
                  <a:ext cx="67635" cy="118361"/>
                </a:xfrm>
                <a:custGeom>
                  <a:avLst/>
                  <a:gdLst>
                    <a:gd name="connsiteX0" fmla="*/ 69334 w 67634"/>
                    <a:gd name="connsiteY0" fmla="*/ 1405 h 118360"/>
                    <a:gd name="connsiteX1" fmla="*/ 1405 w 67634"/>
                    <a:gd name="connsiteY1" fmla="*/ 39234 h 118360"/>
                    <a:gd name="connsiteX2" fmla="*/ 1405 w 67634"/>
                    <a:gd name="connsiteY2" fmla="*/ 118021 h 118360"/>
                    <a:gd name="connsiteX3" fmla="*/ 69334 w 67634"/>
                    <a:gd name="connsiteY3" fmla="*/ 78682 h 118360"/>
                    <a:gd name="connsiteX4" fmla="*/ 69334 w 67634"/>
                    <a:gd name="connsiteY4" fmla="*/ 1405 h 118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34" h="118360">
                      <a:moveTo>
                        <a:pt x="69334" y="1405"/>
                      </a:moveTo>
                      <a:lnTo>
                        <a:pt x="1405" y="39234"/>
                      </a:lnTo>
                      <a:lnTo>
                        <a:pt x="1405" y="118021"/>
                      </a:lnTo>
                      <a:lnTo>
                        <a:pt x="69334" y="78682"/>
                      </a:lnTo>
                      <a:lnTo>
                        <a:pt x="69334" y="1405"/>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3" name="Freeform: Shape 712">
                  <a:extLst>
                    <a:ext uri="{FF2B5EF4-FFF2-40B4-BE49-F238E27FC236}">
                      <a16:creationId xmlns:a16="http://schemas.microsoft.com/office/drawing/2014/main" id="{841FD7FE-950A-469A-995C-7FDDE8703381}"/>
                    </a:ext>
                  </a:extLst>
                </p:cNvPr>
                <p:cNvSpPr/>
                <p:nvPr/>
              </p:nvSpPr>
              <p:spPr>
                <a:xfrm>
                  <a:off x="4477691"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4" y="1405"/>
                        <a:pt x="97942" y="23022"/>
                        <a:pt x="97942" y="49759"/>
                      </a:cubicBezTo>
                      <a:lnTo>
                        <a:pt x="1405" y="49759"/>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4" name="Freeform: Shape 713">
                  <a:extLst>
                    <a:ext uri="{FF2B5EF4-FFF2-40B4-BE49-F238E27FC236}">
                      <a16:creationId xmlns:a16="http://schemas.microsoft.com/office/drawing/2014/main" id="{8C012D99-89A0-48E2-A10A-405EFC5E0F66}"/>
                    </a:ext>
                  </a:extLst>
                </p:cNvPr>
                <p:cNvSpPr/>
                <p:nvPr/>
              </p:nvSpPr>
              <p:spPr>
                <a:xfrm>
                  <a:off x="4498704"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5" name="Freeform: Shape 714">
                  <a:extLst>
                    <a:ext uri="{FF2B5EF4-FFF2-40B4-BE49-F238E27FC236}">
                      <a16:creationId xmlns:a16="http://schemas.microsoft.com/office/drawing/2014/main" id="{6562FD72-397A-4207-8869-178438A0A315}"/>
                    </a:ext>
                  </a:extLst>
                </p:cNvPr>
                <p:cNvSpPr/>
                <p:nvPr/>
              </p:nvSpPr>
              <p:spPr>
                <a:xfrm>
                  <a:off x="4785119"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3" y="1405"/>
                        <a:pt x="97942" y="23022"/>
                        <a:pt x="97942" y="49759"/>
                      </a:cubicBezTo>
                      <a:lnTo>
                        <a:pt x="1405" y="49759"/>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6" name="Freeform: Shape 715">
                  <a:extLst>
                    <a:ext uri="{FF2B5EF4-FFF2-40B4-BE49-F238E27FC236}">
                      <a16:creationId xmlns:a16="http://schemas.microsoft.com/office/drawing/2014/main" id="{0135F002-23B6-4BAA-BC92-3BA84854E3A2}"/>
                    </a:ext>
                  </a:extLst>
                </p:cNvPr>
                <p:cNvSpPr/>
                <p:nvPr/>
              </p:nvSpPr>
              <p:spPr>
                <a:xfrm>
                  <a:off x="4806131"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7" name="Freeform: Shape 716">
                  <a:extLst>
                    <a:ext uri="{FF2B5EF4-FFF2-40B4-BE49-F238E27FC236}">
                      <a16:creationId xmlns:a16="http://schemas.microsoft.com/office/drawing/2014/main" id="{B8094C71-5E4A-4E2A-8B0E-895ACE7D65D1}"/>
                    </a:ext>
                  </a:extLst>
                </p:cNvPr>
                <p:cNvSpPr/>
                <p:nvPr/>
              </p:nvSpPr>
              <p:spPr>
                <a:xfrm>
                  <a:off x="4630374"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3" y="1405"/>
                        <a:pt x="97942" y="23022"/>
                        <a:pt x="97942" y="49759"/>
                      </a:cubicBezTo>
                      <a:lnTo>
                        <a:pt x="1405" y="49759"/>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8" name="Freeform: Shape 717">
                  <a:extLst>
                    <a:ext uri="{FF2B5EF4-FFF2-40B4-BE49-F238E27FC236}">
                      <a16:creationId xmlns:a16="http://schemas.microsoft.com/office/drawing/2014/main" id="{21A29F98-6A46-46C5-B9AD-D843178A6A5D}"/>
                    </a:ext>
                  </a:extLst>
                </p:cNvPr>
                <p:cNvSpPr/>
                <p:nvPr/>
              </p:nvSpPr>
              <p:spPr>
                <a:xfrm>
                  <a:off x="4651386"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9" name="Freeform: Shape 718">
                  <a:extLst>
                    <a:ext uri="{FF2B5EF4-FFF2-40B4-BE49-F238E27FC236}">
                      <a16:creationId xmlns:a16="http://schemas.microsoft.com/office/drawing/2014/main" id="{E65D56CD-E457-415D-A6B3-21550F4D65CA}"/>
                    </a:ext>
                  </a:extLst>
                </p:cNvPr>
                <p:cNvSpPr/>
                <p:nvPr/>
              </p:nvSpPr>
              <p:spPr>
                <a:xfrm>
                  <a:off x="4477477" y="3867775"/>
                  <a:ext cx="84544" cy="84544"/>
                </a:xfrm>
                <a:custGeom>
                  <a:avLst/>
                  <a:gdLst>
                    <a:gd name="connsiteX0" fmla="*/ 1405 w 84543"/>
                    <a:gd name="connsiteY0" fmla="*/ 1405 h 84543"/>
                    <a:gd name="connsiteX1" fmla="*/ 1405 w 84543"/>
                    <a:gd name="connsiteY1" fmla="*/ 86734 h 84543"/>
                    <a:gd name="connsiteX2" fmla="*/ 43995 w 84543"/>
                    <a:gd name="connsiteY2" fmla="*/ 86734 h 84543"/>
                    <a:gd name="connsiteX3" fmla="*/ 43995 w 84543"/>
                    <a:gd name="connsiteY3" fmla="*/ 44070 h 84543"/>
                    <a:gd name="connsiteX4" fmla="*/ 86585 w 84543"/>
                    <a:gd name="connsiteY4" fmla="*/ 44070 h 84543"/>
                    <a:gd name="connsiteX5" fmla="*/ 86585 w 84543"/>
                    <a:gd name="connsiteY5" fmla="*/ 1405 h 84543"/>
                    <a:gd name="connsiteX6" fmla="*/ 140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1405" y="1405"/>
                      </a:moveTo>
                      <a:lnTo>
                        <a:pt x="1405" y="86734"/>
                      </a:lnTo>
                      <a:lnTo>
                        <a:pt x="43995" y="86734"/>
                      </a:lnTo>
                      <a:lnTo>
                        <a:pt x="43995" y="44070"/>
                      </a:lnTo>
                      <a:lnTo>
                        <a:pt x="86585" y="44070"/>
                      </a:lnTo>
                      <a:lnTo>
                        <a:pt x="86585" y="1405"/>
                      </a:lnTo>
                      <a:lnTo>
                        <a:pt x="1405" y="1405"/>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20" name="Freeform: Shape 719">
                  <a:extLst>
                    <a:ext uri="{FF2B5EF4-FFF2-40B4-BE49-F238E27FC236}">
                      <a16:creationId xmlns:a16="http://schemas.microsoft.com/office/drawing/2014/main" id="{C7AC18A5-8CF4-4AD4-9AFE-210DE9A17E7A}"/>
                    </a:ext>
                  </a:extLst>
                </p:cNvPr>
                <p:cNvSpPr/>
                <p:nvPr/>
              </p:nvSpPr>
              <p:spPr>
                <a:xfrm>
                  <a:off x="4798107" y="3867643"/>
                  <a:ext cx="84544" cy="84544"/>
                </a:xfrm>
                <a:custGeom>
                  <a:avLst/>
                  <a:gdLst>
                    <a:gd name="connsiteX0" fmla="*/ 1405 w 84543"/>
                    <a:gd name="connsiteY0" fmla="*/ 1405 h 84543"/>
                    <a:gd name="connsiteX1" fmla="*/ 1405 w 84543"/>
                    <a:gd name="connsiteY1" fmla="*/ 44070 h 84543"/>
                    <a:gd name="connsiteX2" fmla="*/ 43995 w 84543"/>
                    <a:gd name="connsiteY2" fmla="*/ 44070 h 84543"/>
                    <a:gd name="connsiteX3" fmla="*/ 43995 w 84543"/>
                    <a:gd name="connsiteY3" fmla="*/ 86735 h 84543"/>
                    <a:gd name="connsiteX4" fmla="*/ 86585 w 84543"/>
                    <a:gd name="connsiteY4" fmla="*/ 86735 h 84543"/>
                    <a:gd name="connsiteX5" fmla="*/ 86585 w 84543"/>
                    <a:gd name="connsiteY5" fmla="*/ 1405 h 84543"/>
                    <a:gd name="connsiteX6" fmla="*/ 140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1405" y="1405"/>
                      </a:moveTo>
                      <a:lnTo>
                        <a:pt x="1405" y="44070"/>
                      </a:lnTo>
                      <a:lnTo>
                        <a:pt x="43995" y="44070"/>
                      </a:lnTo>
                      <a:lnTo>
                        <a:pt x="43995" y="86735"/>
                      </a:lnTo>
                      <a:lnTo>
                        <a:pt x="86585" y="86735"/>
                      </a:lnTo>
                      <a:lnTo>
                        <a:pt x="86585" y="1405"/>
                      </a:lnTo>
                      <a:lnTo>
                        <a:pt x="1405" y="1405"/>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21" name="Freeform: Shape 720">
                  <a:extLst>
                    <a:ext uri="{FF2B5EF4-FFF2-40B4-BE49-F238E27FC236}">
                      <a16:creationId xmlns:a16="http://schemas.microsoft.com/office/drawing/2014/main" id="{E74FA023-898A-4C9F-9B46-6D757FE0FF32}"/>
                    </a:ext>
                  </a:extLst>
                </p:cNvPr>
                <p:cNvSpPr/>
                <p:nvPr/>
              </p:nvSpPr>
              <p:spPr>
                <a:xfrm>
                  <a:off x="4477477" y="4041288"/>
                  <a:ext cx="84544" cy="84544"/>
                </a:xfrm>
                <a:custGeom>
                  <a:avLst/>
                  <a:gdLst>
                    <a:gd name="connsiteX0" fmla="*/ 43995 w 84543"/>
                    <a:gd name="connsiteY0" fmla="*/ 1405 h 84543"/>
                    <a:gd name="connsiteX1" fmla="*/ 1405 w 84543"/>
                    <a:gd name="connsiteY1" fmla="*/ 1405 h 84543"/>
                    <a:gd name="connsiteX2" fmla="*/ 1405 w 84543"/>
                    <a:gd name="connsiteY2" fmla="*/ 86734 h 84543"/>
                    <a:gd name="connsiteX3" fmla="*/ 86585 w 84543"/>
                    <a:gd name="connsiteY3" fmla="*/ 86734 h 84543"/>
                    <a:gd name="connsiteX4" fmla="*/ 86585 w 84543"/>
                    <a:gd name="connsiteY4" fmla="*/ 44070 h 84543"/>
                    <a:gd name="connsiteX5" fmla="*/ 43995 w 84543"/>
                    <a:gd name="connsiteY5" fmla="*/ 44070 h 84543"/>
                    <a:gd name="connsiteX6" fmla="*/ 4399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43995" y="1405"/>
                      </a:moveTo>
                      <a:lnTo>
                        <a:pt x="1405" y="1405"/>
                      </a:lnTo>
                      <a:lnTo>
                        <a:pt x="1405" y="86734"/>
                      </a:lnTo>
                      <a:lnTo>
                        <a:pt x="86585" y="86734"/>
                      </a:lnTo>
                      <a:lnTo>
                        <a:pt x="86585" y="44070"/>
                      </a:lnTo>
                      <a:lnTo>
                        <a:pt x="43995" y="44070"/>
                      </a:lnTo>
                      <a:lnTo>
                        <a:pt x="43995" y="1405"/>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22" name="Freeform: Shape 721">
                  <a:extLst>
                    <a:ext uri="{FF2B5EF4-FFF2-40B4-BE49-F238E27FC236}">
                      <a16:creationId xmlns:a16="http://schemas.microsoft.com/office/drawing/2014/main" id="{F10C8B8F-3BAC-47BA-BBDB-76D196906E01}"/>
                    </a:ext>
                  </a:extLst>
                </p:cNvPr>
                <p:cNvSpPr/>
                <p:nvPr/>
              </p:nvSpPr>
              <p:spPr>
                <a:xfrm>
                  <a:off x="4798107" y="4041288"/>
                  <a:ext cx="84544" cy="84544"/>
                </a:xfrm>
                <a:custGeom>
                  <a:avLst/>
                  <a:gdLst>
                    <a:gd name="connsiteX0" fmla="*/ 43995 w 84543"/>
                    <a:gd name="connsiteY0" fmla="*/ 44070 h 84543"/>
                    <a:gd name="connsiteX1" fmla="*/ 1405 w 84543"/>
                    <a:gd name="connsiteY1" fmla="*/ 44070 h 84543"/>
                    <a:gd name="connsiteX2" fmla="*/ 1405 w 84543"/>
                    <a:gd name="connsiteY2" fmla="*/ 86734 h 84543"/>
                    <a:gd name="connsiteX3" fmla="*/ 86585 w 84543"/>
                    <a:gd name="connsiteY3" fmla="*/ 86734 h 84543"/>
                    <a:gd name="connsiteX4" fmla="*/ 86585 w 84543"/>
                    <a:gd name="connsiteY4" fmla="*/ 1405 h 84543"/>
                    <a:gd name="connsiteX5" fmla="*/ 43995 w 84543"/>
                    <a:gd name="connsiteY5" fmla="*/ 1405 h 84543"/>
                    <a:gd name="connsiteX6" fmla="*/ 43995 w 84543"/>
                    <a:gd name="connsiteY6" fmla="*/ 44070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43995" y="44070"/>
                      </a:moveTo>
                      <a:lnTo>
                        <a:pt x="1405" y="44070"/>
                      </a:lnTo>
                      <a:lnTo>
                        <a:pt x="1405" y="86734"/>
                      </a:lnTo>
                      <a:lnTo>
                        <a:pt x="86585" y="86734"/>
                      </a:lnTo>
                      <a:lnTo>
                        <a:pt x="86585" y="1405"/>
                      </a:lnTo>
                      <a:lnTo>
                        <a:pt x="43995" y="1405"/>
                      </a:lnTo>
                      <a:lnTo>
                        <a:pt x="43995" y="44070"/>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08" name="Group 507">
              <a:extLst>
                <a:ext uri="{FF2B5EF4-FFF2-40B4-BE49-F238E27FC236}">
                  <a16:creationId xmlns:a16="http://schemas.microsoft.com/office/drawing/2014/main" id="{1E6CE2AF-55F0-44CC-B2D6-08BC2300ED93}"/>
                </a:ext>
              </a:extLst>
            </p:cNvPr>
            <p:cNvGrpSpPr/>
            <p:nvPr/>
          </p:nvGrpSpPr>
          <p:grpSpPr>
            <a:xfrm>
              <a:off x="870850" y="2531711"/>
              <a:ext cx="394918" cy="394918"/>
              <a:chOff x="870850" y="2531711"/>
              <a:chExt cx="394918" cy="394918"/>
            </a:xfrm>
          </p:grpSpPr>
          <p:sp>
            <p:nvSpPr>
              <p:cNvPr id="689" name="Oval 688">
                <a:extLst>
                  <a:ext uri="{FF2B5EF4-FFF2-40B4-BE49-F238E27FC236}">
                    <a16:creationId xmlns:a16="http://schemas.microsoft.com/office/drawing/2014/main" id="{C80799CF-4F65-47BE-BD95-FC503CE0798F}"/>
                  </a:ext>
                </a:extLst>
              </p:cNvPr>
              <p:cNvSpPr/>
              <p:nvPr/>
            </p:nvSpPr>
            <p:spPr bwMode="auto">
              <a:xfrm>
                <a:off x="870850" y="2531711"/>
                <a:ext cx="394918" cy="394918"/>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sp>
            <p:nvSpPr>
              <p:cNvPr id="690" name="money" title="Icon of a creditcard with signal lines on top">
                <a:extLst>
                  <a:ext uri="{FF2B5EF4-FFF2-40B4-BE49-F238E27FC236}">
                    <a16:creationId xmlns:a16="http://schemas.microsoft.com/office/drawing/2014/main" id="{FB16D03E-1C10-461C-9160-9A857A569581}"/>
                  </a:ext>
                </a:extLst>
              </p:cNvPr>
              <p:cNvSpPr>
                <a:spLocks noChangeAspect="1" noEditPoints="1"/>
              </p:cNvSpPr>
              <p:nvPr/>
            </p:nvSpPr>
            <p:spPr bwMode="auto">
              <a:xfrm>
                <a:off x="968876" y="2592744"/>
                <a:ext cx="198866" cy="272853"/>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2700" cap="sq">
                <a:solidFill>
                  <a:srgbClr val="F5A7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gradFill>
                    <a:gsLst>
                      <a:gs pos="0">
                        <a:srgbClr val="505050"/>
                      </a:gs>
                      <a:gs pos="100000">
                        <a:srgbClr val="505050"/>
                      </a:gs>
                    </a:gsLst>
                    <a:lin ang="5400000" scaled="1"/>
                  </a:gradFill>
                  <a:effectLst/>
                  <a:uLnTx/>
                  <a:uFillTx/>
                  <a:latin typeface="Neue Haas Grotesk Text Pro"/>
                  <a:ea typeface="+mn-ea"/>
                  <a:cs typeface="+mn-cs"/>
                </a:endParaRPr>
              </a:p>
            </p:txBody>
          </p:sp>
          <p:sp>
            <p:nvSpPr>
              <p:cNvPr id="691" name="Oval 690">
                <a:extLst>
                  <a:ext uri="{FF2B5EF4-FFF2-40B4-BE49-F238E27FC236}">
                    <a16:creationId xmlns:a16="http://schemas.microsoft.com/office/drawing/2014/main" id="{7E6079D9-890B-4083-9A40-3FB1CA0D8FC4}"/>
                  </a:ext>
                </a:extLst>
              </p:cNvPr>
              <p:cNvSpPr/>
              <p:nvPr/>
            </p:nvSpPr>
            <p:spPr bwMode="auto">
              <a:xfrm>
                <a:off x="870850" y="2531711"/>
                <a:ext cx="394918" cy="394918"/>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92" name="nodes" descr="nodes">
                <a:extLst>
                  <a:ext uri="{FF2B5EF4-FFF2-40B4-BE49-F238E27FC236}">
                    <a16:creationId xmlns:a16="http://schemas.microsoft.com/office/drawing/2014/main" id="{9DE8BA07-BE5E-491F-97AC-C4D7A601F58E}"/>
                  </a:ext>
                </a:extLst>
              </p:cNvPr>
              <p:cNvGrpSpPr>
                <a:grpSpLocks noChangeAspect="1"/>
              </p:cNvGrpSpPr>
              <p:nvPr/>
            </p:nvGrpSpPr>
            <p:grpSpPr bwMode="auto">
              <a:xfrm>
                <a:off x="931910" y="2593203"/>
                <a:ext cx="272798" cy="271934"/>
                <a:chOff x="1018" y="767"/>
                <a:chExt cx="316" cy="315"/>
              </a:xfrm>
            </p:grpSpPr>
            <p:sp>
              <p:nvSpPr>
                <p:cNvPr id="693" name="AutoShape 3">
                  <a:extLst>
                    <a:ext uri="{FF2B5EF4-FFF2-40B4-BE49-F238E27FC236}">
                      <a16:creationId xmlns:a16="http://schemas.microsoft.com/office/drawing/2014/main" id="{980358EB-5BC1-425B-AEAA-8E369405CB40}"/>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4" name="Freeform 5">
                  <a:extLst>
                    <a:ext uri="{FF2B5EF4-FFF2-40B4-BE49-F238E27FC236}">
                      <a16:creationId xmlns:a16="http://schemas.microsoft.com/office/drawing/2014/main" id="{87DAC4F1-2BE6-4A39-BB2B-E67358BC0C01}"/>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5" name="Freeform 6">
                  <a:extLst>
                    <a:ext uri="{FF2B5EF4-FFF2-40B4-BE49-F238E27FC236}">
                      <a16:creationId xmlns:a16="http://schemas.microsoft.com/office/drawing/2014/main" id="{CED1A4C1-13BE-4A08-8AB0-81578B9B9781}"/>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6" name="Freeform 7">
                  <a:extLst>
                    <a:ext uri="{FF2B5EF4-FFF2-40B4-BE49-F238E27FC236}">
                      <a16:creationId xmlns:a16="http://schemas.microsoft.com/office/drawing/2014/main" id="{11E12425-C925-4677-94C3-077270DC5EB4}"/>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7" name="Freeform 8">
                  <a:extLst>
                    <a:ext uri="{FF2B5EF4-FFF2-40B4-BE49-F238E27FC236}">
                      <a16:creationId xmlns:a16="http://schemas.microsoft.com/office/drawing/2014/main" id="{747F7DF8-EB6E-45F4-95ED-8217A8737337}"/>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8" name="Freeform 9">
                  <a:extLst>
                    <a:ext uri="{FF2B5EF4-FFF2-40B4-BE49-F238E27FC236}">
                      <a16:creationId xmlns:a16="http://schemas.microsoft.com/office/drawing/2014/main" id="{4BEA4D27-E21E-45AE-894A-6B64D74E54A0}"/>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9" name="Freeform 10">
                  <a:extLst>
                    <a:ext uri="{FF2B5EF4-FFF2-40B4-BE49-F238E27FC236}">
                      <a16:creationId xmlns:a16="http://schemas.microsoft.com/office/drawing/2014/main" id="{6FE81C51-34DD-4C17-9BE3-C629152A6411}"/>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0" name="Oval 11">
                  <a:extLst>
                    <a:ext uri="{FF2B5EF4-FFF2-40B4-BE49-F238E27FC236}">
                      <a16:creationId xmlns:a16="http://schemas.microsoft.com/office/drawing/2014/main" id="{4BDF19A2-E3C9-45BA-ABDB-6F7298BCE207}"/>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1" name="Oval 12">
                  <a:extLst>
                    <a:ext uri="{FF2B5EF4-FFF2-40B4-BE49-F238E27FC236}">
                      <a16:creationId xmlns:a16="http://schemas.microsoft.com/office/drawing/2014/main" id="{E52CDACB-297A-4CEA-AA35-1A713254EBF3}"/>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2" name="Oval 13">
                  <a:extLst>
                    <a:ext uri="{FF2B5EF4-FFF2-40B4-BE49-F238E27FC236}">
                      <a16:creationId xmlns:a16="http://schemas.microsoft.com/office/drawing/2014/main" id="{5B1D6FCF-C95D-4C12-BB26-CF1502907CEC}"/>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3" name="Oval 14">
                  <a:extLst>
                    <a:ext uri="{FF2B5EF4-FFF2-40B4-BE49-F238E27FC236}">
                      <a16:creationId xmlns:a16="http://schemas.microsoft.com/office/drawing/2014/main" id="{7F07C474-6FD3-4E10-AA09-951B84C5B051}"/>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4" name="Freeform 15">
                  <a:extLst>
                    <a:ext uri="{FF2B5EF4-FFF2-40B4-BE49-F238E27FC236}">
                      <a16:creationId xmlns:a16="http://schemas.microsoft.com/office/drawing/2014/main" id="{FBAB91DF-C377-4635-BD02-E2C9944E231B}"/>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5" name="Freeform 16">
                  <a:extLst>
                    <a:ext uri="{FF2B5EF4-FFF2-40B4-BE49-F238E27FC236}">
                      <a16:creationId xmlns:a16="http://schemas.microsoft.com/office/drawing/2014/main" id="{30966018-46EC-48F4-86B2-8AEF3EAD60BE}"/>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6" name="Freeform 17">
                  <a:extLst>
                    <a:ext uri="{FF2B5EF4-FFF2-40B4-BE49-F238E27FC236}">
                      <a16:creationId xmlns:a16="http://schemas.microsoft.com/office/drawing/2014/main" id="{53270ED9-BD6B-4A48-8D8F-85A2EF39D6AC}"/>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7" name="Oval 18">
                  <a:extLst>
                    <a:ext uri="{FF2B5EF4-FFF2-40B4-BE49-F238E27FC236}">
                      <a16:creationId xmlns:a16="http://schemas.microsoft.com/office/drawing/2014/main" id="{C104AE5C-1641-45D9-BD67-BCD78B351CF0}"/>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09" name="Group 508">
              <a:extLst>
                <a:ext uri="{FF2B5EF4-FFF2-40B4-BE49-F238E27FC236}">
                  <a16:creationId xmlns:a16="http://schemas.microsoft.com/office/drawing/2014/main" id="{63F27AEC-7508-439A-86DA-473F34C1C66F}"/>
                </a:ext>
              </a:extLst>
            </p:cNvPr>
            <p:cNvGrpSpPr/>
            <p:nvPr/>
          </p:nvGrpSpPr>
          <p:grpSpPr>
            <a:xfrm>
              <a:off x="1730204" y="2626925"/>
              <a:ext cx="394918" cy="394918"/>
              <a:chOff x="1730204" y="2626925"/>
              <a:chExt cx="394918" cy="394918"/>
            </a:xfrm>
          </p:grpSpPr>
          <p:sp>
            <p:nvSpPr>
              <p:cNvPr id="666" name="Oval 665">
                <a:extLst>
                  <a:ext uri="{FF2B5EF4-FFF2-40B4-BE49-F238E27FC236}">
                    <a16:creationId xmlns:a16="http://schemas.microsoft.com/office/drawing/2014/main" id="{681F2396-7D65-47E7-91BC-AD511782A8D7}"/>
                  </a:ext>
                </a:extLst>
              </p:cNvPr>
              <p:cNvSpPr/>
              <p:nvPr/>
            </p:nvSpPr>
            <p:spPr bwMode="auto">
              <a:xfrm>
                <a:off x="1730204" y="2626925"/>
                <a:ext cx="394918" cy="394918"/>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67" name="manage multiple" descr="manage multiple">
                <a:extLst>
                  <a:ext uri="{FF2B5EF4-FFF2-40B4-BE49-F238E27FC236}">
                    <a16:creationId xmlns:a16="http://schemas.microsoft.com/office/drawing/2014/main" id="{B50F6A0A-B421-4DD2-B138-08ECDD890E0D}"/>
                  </a:ext>
                </a:extLst>
              </p:cNvPr>
              <p:cNvGrpSpPr/>
              <p:nvPr/>
            </p:nvGrpSpPr>
            <p:grpSpPr>
              <a:xfrm>
                <a:off x="1793505" y="2690739"/>
                <a:ext cx="268316" cy="267290"/>
                <a:chOff x="730250" y="1231433"/>
                <a:chExt cx="382270" cy="380810"/>
              </a:xfrm>
            </p:grpSpPr>
            <p:sp>
              <p:nvSpPr>
                <p:cNvPr id="668" name="Freeform 541">
                  <a:extLst>
                    <a:ext uri="{FF2B5EF4-FFF2-40B4-BE49-F238E27FC236}">
                      <a16:creationId xmlns:a16="http://schemas.microsoft.com/office/drawing/2014/main" id="{5D417F07-1A71-43AF-A3E1-4904DEA1656F}"/>
                    </a:ext>
                  </a:extLst>
                </p:cNvPr>
                <p:cNvSpPr>
                  <a:spLocks/>
                </p:cNvSpPr>
                <p:nvPr/>
              </p:nvSpPr>
              <p:spPr bwMode="auto">
                <a:xfrm>
                  <a:off x="766727" y="1418190"/>
                  <a:ext cx="157577" cy="157576"/>
                </a:xfrm>
                <a:custGeom>
                  <a:avLst/>
                  <a:gdLst>
                    <a:gd name="T0" fmla="*/ 103 w 108"/>
                    <a:gd name="T1" fmla="*/ 0 h 108"/>
                    <a:gd name="T2" fmla="*/ 0 w 108"/>
                    <a:gd name="T3" fmla="*/ 103 h 108"/>
                    <a:gd name="T4" fmla="*/ 5 w 108"/>
                    <a:gd name="T5" fmla="*/ 108 h 108"/>
                    <a:gd name="T6" fmla="*/ 108 w 108"/>
                    <a:gd name="T7" fmla="*/ 5 h 108"/>
                    <a:gd name="T8" fmla="*/ 103 w 108"/>
                    <a:gd name="T9" fmla="*/ 0 h 108"/>
                  </a:gdLst>
                  <a:ahLst/>
                  <a:cxnLst>
                    <a:cxn ang="0">
                      <a:pos x="T0" y="T1"/>
                    </a:cxn>
                    <a:cxn ang="0">
                      <a:pos x="T2" y="T3"/>
                    </a:cxn>
                    <a:cxn ang="0">
                      <a:pos x="T4" y="T5"/>
                    </a:cxn>
                    <a:cxn ang="0">
                      <a:pos x="T6" y="T7"/>
                    </a:cxn>
                    <a:cxn ang="0">
                      <a:pos x="T8" y="T9"/>
                    </a:cxn>
                  </a:cxnLst>
                  <a:rect l="0" t="0" r="r" b="b"/>
                  <a:pathLst>
                    <a:path w="108" h="108">
                      <a:moveTo>
                        <a:pt x="103" y="0"/>
                      </a:moveTo>
                      <a:lnTo>
                        <a:pt x="0" y="103"/>
                      </a:lnTo>
                      <a:lnTo>
                        <a:pt x="5" y="108"/>
                      </a:lnTo>
                      <a:lnTo>
                        <a:pt x="108" y="5"/>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69" name="Freeform 542">
                  <a:extLst>
                    <a:ext uri="{FF2B5EF4-FFF2-40B4-BE49-F238E27FC236}">
                      <a16:creationId xmlns:a16="http://schemas.microsoft.com/office/drawing/2014/main" id="{F02CC709-AAAA-4BD7-8B8A-27725F09E4F9}"/>
                    </a:ext>
                  </a:extLst>
                </p:cNvPr>
                <p:cNvSpPr>
                  <a:spLocks/>
                </p:cNvSpPr>
                <p:nvPr/>
              </p:nvSpPr>
              <p:spPr bwMode="auto">
                <a:xfrm>
                  <a:off x="865941" y="1421108"/>
                  <a:ext cx="59821" cy="153200"/>
                </a:xfrm>
                <a:custGeom>
                  <a:avLst/>
                  <a:gdLst>
                    <a:gd name="T0" fmla="*/ 35 w 41"/>
                    <a:gd name="T1" fmla="*/ 0 h 105"/>
                    <a:gd name="T2" fmla="*/ 0 w 41"/>
                    <a:gd name="T3" fmla="*/ 103 h 105"/>
                    <a:gd name="T4" fmla="*/ 7 w 41"/>
                    <a:gd name="T5" fmla="*/ 105 h 105"/>
                    <a:gd name="T6" fmla="*/ 41 w 41"/>
                    <a:gd name="T7" fmla="*/ 2 h 105"/>
                    <a:gd name="T8" fmla="*/ 35 w 41"/>
                    <a:gd name="T9" fmla="*/ 0 h 105"/>
                  </a:gdLst>
                  <a:ahLst/>
                  <a:cxnLst>
                    <a:cxn ang="0">
                      <a:pos x="T0" y="T1"/>
                    </a:cxn>
                    <a:cxn ang="0">
                      <a:pos x="T2" y="T3"/>
                    </a:cxn>
                    <a:cxn ang="0">
                      <a:pos x="T4" y="T5"/>
                    </a:cxn>
                    <a:cxn ang="0">
                      <a:pos x="T6" y="T7"/>
                    </a:cxn>
                    <a:cxn ang="0">
                      <a:pos x="T8" y="T9"/>
                    </a:cxn>
                  </a:cxnLst>
                  <a:rect l="0" t="0" r="r" b="b"/>
                  <a:pathLst>
                    <a:path w="41" h="105">
                      <a:moveTo>
                        <a:pt x="35" y="0"/>
                      </a:moveTo>
                      <a:lnTo>
                        <a:pt x="0" y="103"/>
                      </a:lnTo>
                      <a:lnTo>
                        <a:pt x="7" y="105"/>
                      </a:lnTo>
                      <a:lnTo>
                        <a:pt x="41" y="2"/>
                      </a:lnTo>
                      <a:lnTo>
                        <a:pt x="3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0" name="Freeform 543">
                  <a:extLst>
                    <a:ext uri="{FF2B5EF4-FFF2-40B4-BE49-F238E27FC236}">
                      <a16:creationId xmlns:a16="http://schemas.microsoft.com/office/drawing/2014/main" id="{8FD15ACF-13EA-47EF-A560-E46D90D24E01}"/>
                    </a:ext>
                  </a:extLst>
                </p:cNvPr>
                <p:cNvSpPr>
                  <a:spLocks/>
                </p:cNvSpPr>
                <p:nvPr/>
              </p:nvSpPr>
              <p:spPr bwMode="auto">
                <a:xfrm>
                  <a:off x="769645" y="1416731"/>
                  <a:ext cx="153200" cy="59821"/>
                </a:xfrm>
                <a:custGeom>
                  <a:avLst/>
                  <a:gdLst>
                    <a:gd name="T0" fmla="*/ 103 w 105"/>
                    <a:gd name="T1" fmla="*/ 0 h 41"/>
                    <a:gd name="T2" fmla="*/ 0 w 105"/>
                    <a:gd name="T3" fmla="*/ 35 h 41"/>
                    <a:gd name="T4" fmla="*/ 2 w 105"/>
                    <a:gd name="T5" fmla="*/ 41 h 41"/>
                    <a:gd name="T6" fmla="*/ 105 w 105"/>
                    <a:gd name="T7" fmla="*/ 7 h 41"/>
                    <a:gd name="T8" fmla="*/ 103 w 105"/>
                    <a:gd name="T9" fmla="*/ 0 h 41"/>
                  </a:gdLst>
                  <a:ahLst/>
                  <a:cxnLst>
                    <a:cxn ang="0">
                      <a:pos x="T0" y="T1"/>
                    </a:cxn>
                    <a:cxn ang="0">
                      <a:pos x="T2" y="T3"/>
                    </a:cxn>
                    <a:cxn ang="0">
                      <a:pos x="T4" y="T5"/>
                    </a:cxn>
                    <a:cxn ang="0">
                      <a:pos x="T6" y="T7"/>
                    </a:cxn>
                    <a:cxn ang="0">
                      <a:pos x="T8" y="T9"/>
                    </a:cxn>
                  </a:cxnLst>
                  <a:rect l="0" t="0" r="r" b="b"/>
                  <a:pathLst>
                    <a:path w="105" h="41">
                      <a:moveTo>
                        <a:pt x="103" y="0"/>
                      </a:moveTo>
                      <a:lnTo>
                        <a:pt x="0" y="35"/>
                      </a:lnTo>
                      <a:lnTo>
                        <a:pt x="2" y="41"/>
                      </a:lnTo>
                      <a:lnTo>
                        <a:pt x="105" y="7"/>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1" name="Freeform 544">
                  <a:extLst>
                    <a:ext uri="{FF2B5EF4-FFF2-40B4-BE49-F238E27FC236}">
                      <a16:creationId xmlns:a16="http://schemas.microsoft.com/office/drawing/2014/main" id="{1533C857-4572-4EC5-BEF9-A0F138834CBD}"/>
                    </a:ext>
                  </a:extLst>
                </p:cNvPr>
                <p:cNvSpPr>
                  <a:spLocks/>
                </p:cNvSpPr>
                <p:nvPr/>
              </p:nvSpPr>
              <p:spPr bwMode="auto">
                <a:xfrm>
                  <a:off x="769645" y="1367123"/>
                  <a:ext cx="153200" cy="59821"/>
                </a:xfrm>
                <a:custGeom>
                  <a:avLst/>
                  <a:gdLst>
                    <a:gd name="T0" fmla="*/ 2 w 105"/>
                    <a:gd name="T1" fmla="*/ 0 h 41"/>
                    <a:gd name="T2" fmla="*/ 0 w 105"/>
                    <a:gd name="T3" fmla="*/ 6 h 41"/>
                    <a:gd name="T4" fmla="*/ 103 w 105"/>
                    <a:gd name="T5" fmla="*/ 41 h 41"/>
                    <a:gd name="T6" fmla="*/ 105 w 105"/>
                    <a:gd name="T7" fmla="*/ 35 h 41"/>
                    <a:gd name="T8" fmla="*/ 2 w 105"/>
                    <a:gd name="T9" fmla="*/ 0 h 41"/>
                  </a:gdLst>
                  <a:ahLst/>
                  <a:cxnLst>
                    <a:cxn ang="0">
                      <a:pos x="T0" y="T1"/>
                    </a:cxn>
                    <a:cxn ang="0">
                      <a:pos x="T2" y="T3"/>
                    </a:cxn>
                    <a:cxn ang="0">
                      <a:pos x="T4" y="T5"/>
                    </a:cxn>
                    <a:cxn ang="0">
                      <a:pos x="T6" y="T7"/>
                    </a:cxn>
                    <a:cxn ang="0">
                      <a:pos x="T8" y="T9"/>
                    </a:cxn>
                  </a:cxnLst>
                  <a:rect l="0" t="0" r="r" b="b"/>
                  <a:pathLst>
                    <a:path w="105" h="41">
                      <a:moveTo>
                        <a:pt x="2" y="0"/>
                      </a:moveTo>
                      <a:lnTo>
                        <a:pt x="0" y="6"/>
                      </a:lnTo>
                      <a:lnTo>
                        <a:pt x="103" y="41"/>
                      </a:lnTo>
                      <a:lnTo>
                        <a:pt x="105" y="35"/>
                      </a:lnTo>
                      <a:lnTo>
                        <a:pt x="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2" name="Freeform 545">
                  <a:extLst>
                    <a:ext uri="{FF2B5EF4-FFF2-40B4-BE49-F238E27FC236}">
                      <a16:creationId xmlns:a16="http://schemas.microsoft.com/office/drawing/2014/main" id="{1FAB87E3-B032-459F-9EDC-DCD8FD11EF25}"/>
                    </a:ext>
                  </a:extLst>
                </p:cNvPr>
                <p:cNvSpPr>
                  <a:spLocks/>
                </p:cNvSpPr>
                <p:nvPr/>
              </p:nvSpPr>
              <p:spPr bwMode="auto">
                <a:xfrm>
                  <a:off x="917007" y="1418190"/>
                  <a:ext cx="157577" cy="157576"/>
                </a:xfrm>
                <a:custGeom>
                  <a:avLst/>
                  <a:gdLst>
                    <a:gd name="T0" fmla="*/ 5 w 108"/>
                    <a:gd name="T1" fmla="*/ 0 h 108"/>
                    <a:gd name="T2" fmla="*/ 0 w 108"/>
                    <a:gd name="T3" fmla="*/ 5 h 108"/>
                    <a:gd name="T4" fmla="*/ 104 w 108"/>
                    <a:gd name="T5" fmla="*/ 108 h 108"/>
                    <a:gd name="T6" fmla="*/ 108 w 108"/>
                    <a:gd name="T7" fmla="*/ 103 h 108"/>
                    <a:gd name="T8" fmla="*/ 5 w 108"/>
                    <a:gd name="T9" fmla="*/ 0 h 108"/>
                  </a:gdLst>
                  <a:ahLst/>
                  <a:cxnLst>
                    <a:cxn ang="0">
                      <a:pos x="T0" y="T1"/>
                    </a:cxn>
                    <a:cxn ang="0">
                      <a:pos x="T2" y="T3"/>
                    </a:cxn>
                    <a:cxn ang="0">
                      <a:pos x="T4" y="T5"/>
                    </a:cxn>
                    <a:cxn ang="0">
                      <a:pos x="T6" y="T7"/>
                    </a:cxn>
                    <a:cxn ang="0">
                      <a:pos x="T8" y="T9"/>
                    </a:cxn>
                  </a:cxnLst>
                  <a:rect l="0" t="0" r="r" b="b"/>
                  <a:pathLst>
                    <a:path w="108" h="108">
                      <a:moveTo>
                        <a:pt x="5" y="0"/>
                      </a:moveTo>
                      <a:lnTo>
                        <a:pt x="0" y="5"/>
                      </a:lnTo>
                      <a:lnTo>
                        <a:pt x="104" y="108"/>
                      </a:lnTo>
                      <a:lnTo>
                        <a:pt x="108" y="103"/>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3" name="Freeform 546">
                  <a:extLst>
                    <a:ext uri="{FF2B5EF4-FFF2-40B4-BE49-F238E27FC236}">
                      <a16:creationId xmlns:a16="http://schemas.microsoft.com/office/drawing/2014/main" id="{A07A092B-1319-4F98-BDCE-7048674EE074}"/>
                    </a:ext>
                  </a:extLst>
                </p:cNvPr>
                <p:cNvSpPr>
                  <a:spLocks/>
                </p:cNvSpPr>
                <p:nvPr/>
              </p:nvSpPr>
              <p:spPr bwMode="auto">
                <a:xfrm>
                  <a:off x="917007" y="1421108"/>
                  <a:ext cx="59821" cy="153200"/>
                </a:xfrm>
                <a:custGeom>
                  <a:avLst/>
                  <a:gdLst>
                    <a:gd name="T0" fmla="*/ 6 w 41"/>
                    <a:gd name="T1" fmla="*/ 0 h 105"/>
                    <a:gd name="T2" fmla="*/ 0 w 41"/>
                    <a:gd name="T3" fmla="*/ 2 h 105"/>
                    <a:gd name="T4" fmla="*/ 34 w 41"/>
                    <a:gd name="T5" fmla="*/ 105 h 105"/>
                    <a:gd name="T6" fmla="*/ 41 w 41"/>
                    <a:gd name="T7" fmla="*/ 103 h 105"/>
                    <a:gd name="T8" fmla="*/ 6 w 41"/>
                    <a:gd name="T9" fmla="*/ 0 h 105"/>
                  </a:gdLst>
                  <a:ahLst/>
                  <a:cxnLst>
                    <a:cxn ang="0">
                      <a:pos x="T0" y="T1"/>
                    </a:cxn>
                    <a:cxn ang="0">
                      <a:pos x="T2" y="T3"/>
                    </a:cxn>
                    <a:cxn ang="0">
                      <a:pos x="T4" y="T5"/>
                    </a:cxn>
                    <a:cxn ang="0">
                      <a:pos x="T6" y="T7"/>
                    </a:cxn>
                    <a:cxn ang="0">
                      <a:pos x="T8" y="T9"/>
                    </a:cxn>
                  </a:cxnLst>
                  <a:rect l="0" t="0" r="r" b="b"/>
                  <a:pathLst>
                    <a:path w="41" h="105">
                      <a:moveTo>
                        <a:pt x="6" y="0"/>
                      </a:moveTo>
                      <a:lnTo>
                        <a:pt x="0" y="2"/>
                      </a:lnTo>
                      <a:lnTo>
                        <a:pt x="34" y="105"/>
                      </a:lnTo>
                      <a:lnTo>
                        <a:pt x="41" y="103"/>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4" name="Freeform 547">
                  <a:extLst>
                    <a:ext uri="{FF2B5EF4-FFF2-40B4-BE49-F238E27FC236}">
                      <a16:creationId xmlns:a16="http://schemas.microsoft.com/office/drawing/2014/main" id="{9FDDC563-D23D-4BAB-8270-838F182CB55F}"/>
                    </a:ext>
                  </a:extLst>
                </p:cNvPr>
                <p:cNvSpPr>
                  <a:spLocks/>
                </p:cNvSpPr>
                <p:nvPr/>
              </p:nvSpPr>
              <p:spPr bwMode="auto">
                <a:xfrm>
                  <a:off x="919925" y="1418190"/>
                  <a:ext cx="153200" cy="58362"/>
                </a:xfrm>
                <a:custGeom>
                  <a:avLst/>
                  <a:gdLst>
                    <a:gd name="T0" fmla="*/ 2 w 105"/>
                    <a:gd name="T1" fmla="*/ 0 h 40"/>
                    <a:gd name="T2" fmla="*/ 0 w 105"/>
                    <a:gd name="T3" fmla="*/ 6 h 40"/>
                    <a:gd name="T4" fmla="*/ 103 w 105"/>
                    <a:gd name="T5" fmla="*/ 40 h 40"/>
                    <a:gd name="T6" fmla="*/ 105 w 105"/>
                    <a:gd name="T7" fmla="*/ 34 h 40"/>
                    <a:gd name="T8" fmla="*/ 2 w 105"/>
                    <a:gd name="T9" fmla="*/ 0 h 40"/>
                  </a:gdLst>
                  <a:ahLst/>
                  <a:cxnLst>
                    <a:cxn ang="0">
                      <a:pos x="T0" y="T1"/>
                    </a:cxn>
                    <a:cxn ang="0">
                      <a:pos x="T2" y="T3"/>
                    </a:cxn>
                    <a:cxn ang="0">
                      <a:pos x="T4" y="T5"/>
                    </a:cxn>
                    <a:cxn ang="0">
                      <a:pos x="T6" y="T7"/>
                    </a:cxn>
                    <a:cxn ang="0">
                      <a:pos x="T8" y="T9"/>
                    </a:cxn>
                  </a:cxnLst>
                  <a:rect l="0" t="0" r="r" b="b"/>
                  <a:pathLst>
                    <a:path w="105" h="40">
                      <a:moveTo>
                        <a:pt x="2" y="0"/>
                      </a:moveTo>
                      <a:lnTo>
                        <a:pt x="0" y="6"/>
                      </a:lnTo>
                      <a:lnTo>
                        <a:pt x="103" y="40"/>
                      </a:lnTo>
                      <a:lnTo>
                        <a:pt x="105" y="34"/>
                      </a:lnTo>
                      <a:lnTo>
                        <a:pt x="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5" name="Freeform 548">
                  <a:extLst>
                    <a:ext uri="{FF2B5EF4-FFF2-40B4-BE49-F238E27FC236}">
                      <a16:creationId xmlns:a16="http://schemas.microsoft.com/office/drawing/2014/main" id="{78C29B3A-8A90-4D09-B0CA-30B0760EAB39}"/>
                    </a:ext>
                  </a:extLst>
                </p:cNvPr>
                <p:cNvSpPr>
                  <a:spLocks/>
                </p:cNvSpPr>
                <p:nvPr/>
              </p:nvSpPr>
              <p:spPr bwMode="auto">
                <a:xfrm>
                  <a:off x="919925" y="1367123"/>
                  <a:ext cx="153200" cy="59821"/>
                </a:xfrm>
                <a:custGeom>
                  <a:avLst/>
                  <a:gdLst>
                    <a:gd name="T0" fmla="*/ 103 w 105"/>
                    <a:gd name="T1" fmla="*/ 0 h 41"/>
                    <a:gd name="T2" fmla="*/ 0 w 105"/>
                    <a:gd name="T3" fmla="*/ 34 h 41"/>
                    <a:gd name="T4" fmla="*/ 2 w 105"/>
                    <a:gd name="T5" fmla="*/ 41 h 41"/>
                    <a:gd name="T6" fmla="*/ 105 w 105"/>
                    <a:gd name="T7" fmla="*/ 6 h 41"/>
                    <a:gd name="T8" fmla="*/ 103 w 105"/>
                    <a:gd name="T9" fmla="*/ 0 h 41"/>
                  </a:gdLst>
                  <a:ahLst/>
                  <a:cxnLst>
                    <a:cxn ang="0">
                      <a:pos x="T0" y="T1"/>
                    </a:cxn>
                    <a:cxn ang="0">
                      <a:pos x="T2" y="T3"/>
                    </a:cxn>
                    <a:cxn ang="0">
                      <a:pos x="T4" y="T5"/>
                    </a:cxn>
                    <a:cxn ang="0">
                      <a:pos x="T6" y="T7"/>
                    </a:cxn>
                    <a:cxn ang="0">
                      <a:pos x="T8" y="T9"/>
                    </a:cxn>
                  </a:cxnLst>
                  <a:rect l="0" t="0" r="r" b="b"/>
                  <a:pathLst>
                    <a:path w="105" h="41">
                      <a:moveTo>
                        <a:pt x="103" y="0"/>
                      </a:moveTo>
                      <a:lnTo>
                        <a:pt x="0" y="34"/>
                      </a:lnTo>
                      <a:lnTo>
                        <a:pt x="2" y="41"/>
                      </a:lnTo>
                      <a:lnTo>
                        <a:pt x="105" y="6"/>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6" name="Freeform 549">
                  <a:extLst>
                    <a:ext uri="{FF2B5EF4-FFF2-40B4-BE49-F238E27FC236}">
                      <a16:creationId xmlns:a16="http://schemas.microsoft.com/office/drawing/2014/main" id="{637402FD-571B-4245-9CEF-0E3C65D79374}"/>
                    </a:ext>
                  </a:extLst>
                </p:cNvPr>
                <p:cNvSpPr>
                  <a:spLocks/>
                </p:cNvSpPr>
                <p:nvPr/>
              </p:nvSpPr>
              <p:spPr bwMode="auto">
                <a:xfrm>
                  <a:off x="865941" y="1269368"/>
                  <a:ext cx="59821" cy="154658"/>
                </a:xfrm>
                <a:custGeom>
                  <a:avLst/>
                  <a:gdLst>
                    <a:gd name="T0" fmla="*/ 7 w 41"/>
                    <a:gd name="T1" fmla="*/ 0 h 106"/>
                    <a:gd name="T2" fmla="*/ 0 w 41"/>
                    <a:gd name="T3" fmla="*/ 3 h 106"/>
                    <a:gd name="T4" fmla="*/ 35 w 41"/>
                    <a:gd name="T5" fmla="*/ 106 h 106"/>
                    <a:gd name="T6" fmla="*/ 41 w 41"/>
                    <a:gd name="T7" fmla="*/ 104 h 106"/>
                    <a:gd name="T8" fmla="*/ 7 w 41"/>
                    <a:gd name="T9" fmla="*/ 0 h 106"/>
                  </a:gdLst>
                  <a:ahLst/>
                  <a:cxnLst>
                    <a:cxn ang="0">
                      <a:pos x="T0" y="T1"/>
                    </a:cxn>
                    <a:cxn ang="0">
                      <a:pos x="T2" y="T3"/>
                    </a:cxn>
                    <a:cxn ang="0">
                      <a:pos x="T4" y="T5"/>
                    </a:cxn>
                    <a:cxn ang="0">
                      <a:pos x="T6" y="T7"/>
                    </a:cxn>
                    <a:cxn ang="0">
                      <a:pos x="T8" y="T9"/>
                    </a:cxn>
                  </a:cxnLst>
                  <a:rect l="0" t="0" r="r" b="b"/>
                  <a:pathLst>
                    <a:path w="41" h="106">
                      <a:moveTo>
                        <a:pt x="7" y="0"/>
                      </a:moveTo>
                      <a:lnTo>
                        <a:pt x="0" y="3"/>
                      </a:lnTo>
                      <a:lnTo>
                        <a:pt x="35" y="106"/>
                      </a:lnTo>
                      <a:lnTo>
                        <a:pt x="41" y="104"/>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7" name="Freeform 550">
                  <a:extLst>
                    <a:ext uri="{FF2B5EF4-FFF2-40B4-BE49-F238E27FC236}">
                      <a16:creationId xmlns:a16="http://schemas.microsoft.com/office/drawing/2014/main" id="{E77D8177-74E2-4C32-B646-589D3F7D7ADC}"/>
                    </a:ext>
                  </a:extLst>
                </p:cNvPr>
                <p:cNvSpPr>
                  <a:spLocks/>
                </p:cNvSpPr>
                <p:nvPr/>
              </p:nvSpPr>
              <p:spPr bwMode="auto">
                <a:xfrm>
                  <a:off x="917007" y="1267909"/>
                  <a:ext cx="157577" cy="157576"/>
                </a:xfrm>
                <a:custGeom>
                  <a:avLst/>
                  <a:gdLst>
                    <a:gd name="T0" fmla="*/ 104 w 108"/>
                    <a:gd name="T1" fmla="*/ 0 h 108"/>
                    <a:gd name="T2" fmla="*/ 0 w 108"/>
                    <a:gd name="T3" fmla="*/ 103 h 108"/>
                    <a:gd name="T4" fmla="*/ 5 w 108"/>
                    <a:gd name="T5" fmla="*/ 108 h 108"/>
                    <a:gd name="T6" fmla="*/ 108 w 108"/>
                    <a:gd name="T7" fmla="*/ 5 h 108"/>
                    <a:gd name="T8" fmla="*/ 104 w 108"/>
                    <a:gd name="T9" fmla="*/ 0 h 108"/>
                  </a:gdLst>
                  <a:ahLst/>
                  <a:cxnLst>
                    <a:cxn ang="0">
                      <a:pos x="T0" y="T1"/>
                    </a:cxn>
                    <a:cxn ang="0">
                      <a:pos x="T2" y="T3"/>
                    </a:cxn>
                    <a:cxn ang="0">
                      <a:pos x="T4" y="T5"/>
                    </a:cxn>
                    <a:cxn ang="0">
                      <a:pos x="T6" y="T7"/>
                    </a:cxn>
                    <a:cxn ang="0">
                      <a:pos x="T8" y="T9"/>
                    </a:cxn>
                  </a:cxnLst>
                  <a:rect l="0" t="0" r="r" b="b"/>
                  <a:pathLst>
                    <a:path w="108" h="108">
                      <a:moveTo>
                        <a:pt x="104" y="0"/>
                      </a:moveTo>
                      <a:lnTo>
                        <a:pt x="0" y="103"/>
                      </a:lnTo>
                      <a:lnTo>
                        <a:pt x="5" y="108"/>
                      </a:lnTo>
                      <a:lnTo>
                        <a:pt x="108" y="5"/>
                      </a:lnTo>
                      <a:lnTo>
                        <a:pt x="10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8" name="Oval 551">
                  <a:extLst>
                    <a:ext uri="{FF2B5EF4-FFF2-40B4-BE49-F238E27FC236}">
                      <a16:creationId xmlns:a16="http://schemas.microsoft.com/office/drawing/2014/main" id="{D8FBCDD1-8B64-4531-A8A3-49422416BC38}"/>
                    </a:ext>
                  </a:extLst>
                </p:cNvPr>
                <p:cNvSpPr>
                  <a:spLocks noChangeArrowheads="1"/>
                </p:cNvSpPr>
                <p:nvPr/>
              </p:nvSpPr>
              <p:spPr bwMode="auto">
                <a:xfrm>
                  <a:off x="830924" y="1332106"/>
                  <a:ext cx="180921" cy="17946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9" name="Rectangle 552">
                  <a:extLst>
                    <a:ext uri="{FF2B5EF4-FFF2-40B4-BE49-F238E27FC236}">
                      <a16:creationId xmlns:a16="http://schemas.microsoft.com/office/drawing/2014/main" id="{C017E09C-3548-4B27-B6C6-4A62D7EE7F68}"/>
                    </a:ext>
                  </a:extLst>
                </p:cNvPr>
                <p:cNvSpPr>
                  <a:spLocks noChangeArrowheads="1"/>
                </p:cNvSpPr>
                <p:nvPr/>
              </p:nvSpPr>
              <p:spPr bwMode="auto">
                <a:xfrm>
                  <a:off x="730250" y="1531995"/>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0" name="Rectangle 553">
                  <a:extLst>
                    <a:ext uri="{FF2B5EF4-FFF2-40B4-BE49-F238E27FC236}">
                      <a16:creationId xmlns:a16="http://schemas.microsoft.com/office/drawing/2014/main" id="{5A2DE461-E1F9-4D46-8C83-B6F5EF7283FD}"/>
                    </a:ext>
                  </a:extLst>
                </p:cNvPr>
                <p:cNvSpPr>
                  <a:spLocks noChangeArrowheads="1"/>
                </p:cNvSpPr>
                <p:nvPr/>
              </p:nvSpPr>
              <p:spPr bwMode="auto">
                <a:xfrm>
                  <a:off x="851351" y="1552422"/>
                  <a:ext cx="39395"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1" name="Rectangle 554">
                  <a:extLst>
                    <a:ext uri="{FF2B5EF4-FFF2-40B4-BE49-F238E27FC236}">
                      <a16:creationId xmlns:a16="http://schemas.microsoft.com/office/drawing/2014/main" id="{60463B1E-8F29-4C53-97EB-EB28E096E36A}"/>
                    </a:ext>
                  </a:extLst>
                </p:cNvPr>
                <p:cNvSpPr>
                  <a:spLocks noChangeArrowheads="1"/>
                </p:cNvSpPr>
                <p:nvPr/>
              </p:nvSpPr>
              <p:spPr bwMode="auto">
                <a:xfrm>
                  <a:off x="931598" y="1531995"/>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2" name="Rectangle 555">
                  <a:extLst>
                    <a:ext uri="{FF2B5EF4-FFF2-40B4-BE49-F238E27FC236}">
                      <a16:creationId xmlns:a16="http://schemas.microsoft.com/office/drawing/2014/main" id="{B67BB025-732E-41D9-9393-6B83502B951F}"/>
                    </a:ext>
                  </a:extLst>
                </p:cNvPr>
                <p:cNvSpPr>
                  <a:spLocks noChangeArrowheads="1"/>
                </p:cNvSpPr>
                <p:nvPr/>
              </p:nvSpPr>
              <p:spPr bwMode="auto">
                <a:xfrm>
                  <a:off x="1051239" y="1552422"/>
                  <a:ext cx="40853"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3" name="Rectangle 556">
                  <a:extLst>
                    <a:ext uri="{FF2B5EF4-FFF2-40B4-BE49-F238E27FC236}">
                      <a16:creationId xmlns:a16="http://schemas.microsoft.com/office/drawing/2014/main" id="{433DD505-6844-40C9-B761-EA6F9A8F7BB8}"/>
                    </a:ext>
                  </a:extLst>
                </p:cNvPr>
                <p:cNvSpPr>
                  <a:spLocks noChangeArrowheads="1"/>
                </p:cNvSpPr>
                <p:nvPr/>
              </p:nvSpPr>
              <p:spPr bwMode="auto">
                <a:xfrm>
                  <a:off x="730250" y="1332106"/>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4" name="Rectangle 557">
                  <a:extLst>
                    <a:ext uri="{FF2B5EF4-FFF2-40B4-BE49-F238E27FC236}">
                      <a16:creationId xmlns:a16="http://schemas.microsoft.com/office/drawing/2014/main" id="{50856193-D108-49AD-9568-4106BDA0CBAB}"/>
                    </a:ext>
                  </a:extLst>
                </p:cNvPr>
                <p:cNvSpPr>
                  <a:spLocks noChangeArrowheads="1"/>
                </p:cNvSpPr>
                <p:nvPr/>
              </p:nvSpPr>
              <p:spPr bwMode="auto">
                <a:xfrm>
                  <a:off x="750677" y="1451748"/>
                  <a:ext cx="39395" cy="4085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5" name="Rectangle 558">
                  <a:extLst>
                    <a:ext uri="{FF2B5EF4-FFF2-40B4-BE49-F238E27FC236}">
                      <a16:creationId xmlns:a16="http://schemas.microsoft.com/office/drawing/2014/main" id="{2CBC022D-05C2-4710-8A7D-2C339D169850}"/>
                    </a:ext>
                  </a:extLst>
                </p:cNvPr>
                <p:cNvSpPr>
                  <a:spLocks noChangeArrowheads="1"/>
                </p:cNvSpPr>
                <p:nvPr/>
              </p:nvSpPr>
              <p:spPr bwMode="auto">
                <a:xfrm>
                  <a:off x="1051239" y="1351074"/>
                  <a:ext cx="40853" cy="4085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6" name="Rectangle 559">
                  <a:extLst>
                    <a:ext uri="{FF2B5EF4-FFF2-40B4-BE49-F238E27FC236}">
                      <a16:creationId xmlns:a16="http://schemas.microsoft.com/office/drawing/2014/main" id="{85781C17-13BC-4F2F-8AB0-BA44DF210EC8}"/>
                    </a:ext>
                  </a:extLst>
                </p:cNvPr>
                <p:cNvSpPr>
                  <a:spLocks noChangeArrowheads="1"/>
                </p:cNvSpPr>
                <p:nvPr/>
              </p:nvSpPr>
              <p:spPr bwMode="auto">
                <a:xfrm>
                  <a:off x="1032272" y="1431321"/>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7" name="Rectangle 560">
                  <a:extLst>
                    <a:ext uri="{FF2B5EF4-FFF2-40B4-BE49-F238E27FC236}">
                      <a16:creationId xmlns:a16="http://schemas.microsoft.com/office/drawing/2014/main" id="{87FD0CA7-8FD6-46F0-9133-6B5EF63B8911}"/>
                    </a:ext>
                  </a:extLst>
                </p:cNvPr>
                <p:cNvSpPr>
                  <a:spLocks noChangeArrowheads="1"/>
                </p:cNvSpPr>
                <p:nvPr/>
              </p:nvSpPr>
              <p:spPr bwMode="auto">
                <a:xfrm>
                  <a:off x="851351" y="1251860"/>
                  <a:ext cx="39395"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8" name="Rectangle 561">
                  <a:extLst>
                    <a:ext uri="{FF2B5EF4-FFF2-40B4-BE49-F238E27FC236}">
                      <a16:creationId xmlns:a16="http://schemas.microsoft.com/office/drawing/2014/main" id="{701D7094-1839-4688-82E9-7E440359E932}"/>
                    </a:ext>
                  </a:extLst>
                </p:cNvPr>
                <p:cNvSpPr>
                  <a:spLocks noChangeArrowheads="1"/>
                </p:cNvSpPr>
                <p:nvPr/>
              </p:nvSpPr>
              <p:spPr bwMode="auto">
                <a:xfrm>
                  <a:off x="1032272" y="1231433"/>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grpSp>
        </p:grpSp>
        <p:grpSp>
          <p:nvGrpSpPr>
            <p:cNvPr id="510" name="Group 509">
              <a:extLst>
                <a:ext uri="{FF2B5EF4-FFF2-40B4-BE49-F238E27FC236}">
                  <a16:creationId xmlns:a16="http://schemas.microsoft.com/office/drawing/2014/main" id="{8DC1E512-7AF4-490F-8B82-C87AF186A241}"/>
                </a:ext>
              </a:extLst>
            </p:cNvPr>
            <p:cNvGrpSpPr/>
            <p:nvPr/>
          </p:nvGrpSpPr>
          <p:grpSpPr>
            <a:xfrm>
              <a:off x="2573848" y="4598878"/>
              <a:ext cx="307423" cy="307421"/>
              <a:chOff x="2573848" y="4598878"/>
              <a:chExt cx="307423" cy="307421"/>
            </a:xfrm>
          </p:grpSpPr>
          <p:sp>
            <p:nvSpPr>
              <p:cNvPr id="658" name="Oval 657">
                <a:extLst>
                  <a:ext uri="{FF2B5EF4-FFF2-40B4-BE49-F238E27FC236}">
                    <a16:creationId xmlns:a16="http://schemas.microsoft.com/office/drawing/2014/main" id="{6C945336-3940-4B3D-AF10-1899D9EDA8E9}"/>
                  </a:ext>
                </a:extLst>
              </p:cNvPr>
              <p:cNvSpPr/>
              <p:nvPr/>
            </p:nvSpPr>
            <p:spPr bwMode="auto">
              <a:xfrm>
                <a:off x="2573848" y="4598878"/>
                <a:ext cx="307423" cy="30742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59" name="people 2" descr="people">
                <a:extLst>
                  <a:ext uri="{FF2B5EF4-FFF2-40B4-BE49-F238E27FC236}">
                    <a16:creationId xmlns:a16="http://schemas.microsoft.com/office/drawing/2014/main" id="{593E824E-7EE8-455E-8517-F1B1DF09BA0C}"/>
                  </a:ext>
                </a:extLst>
              </p:cNvPr>
              <p:cNvGrpSpPr/>
              <p:nvPr/>
            </p:nvGrpSpPr>
            <p:grpSpPr>
              <a:xfrm>
                <a:off x="2612258" y="4637287"/>
                <a:ext cx="230602" cy="230602"/>
                <a:chOff x="6285887" y="3004506"/>
                <a:chExt cx="503534" cy="503532"/>
              </a:xfrm>
            </p:grpSpPr>
            <p:sp>
              <p:nvSpPr>
                <p:cNvPr id="660" name="Freeform: Shape 659">
                  <a:extLst>
                    <a:ext uri="{FF2B5EF4-FFF2-40B4-BE49-F238E27FC236}">
                      <a16:creationId xmlns:a16="http://schemas.microsoft.com/office/drawing/2014/main" id="{022695DA-1CE5-4339-8E0D-991DE5F07CC2}"/>
                    </a:ext>
                  </a:extLst>
                </p:cNvPr>
                <p:cNvSpPr/>
                <p:nvPr/>
              </p:nvSpPr>
              <p:spPr>
                <a:xfrm>
                  <a:off x="6469808" y="3307842"/>
                  <a:ext cx="136374" cy="68187"/>
                </a:xfrm>
                <a:custGeom>
                  <a:avLst/>
                  <a:gdLst>
                    <a:gd name="connsiteX0" fmla="*/ 68105 w 136373"/>
                    <a:gd name="connsiteY0" fmla="*/ 2131 h 68186"/>
                    <a:gd name="connsiteX1" fmla="*/ 2131 w 136373"/>
                    <a:gd name="connsiteY1" fmla="*/ 68105 h 68186"/>
                    <a:gd name="connsiteX2" fmla="*/ 135130 w 136373"/>
                    <a:gd name="connsiteY2" fmla="*/ 68105 h 68186"/>
                    <a:gd name="connsiteX3" fmla="*/ 68105 w 136373"/>
                    <a:gd name="connsiteY3" fmla="*/ 2131 h 68186"/>
                  </a:gdLst>
                  <a:ahLst/>
                  <a:cxnLst>
                    <a:cxn ang="0">
                      <a:pos x="connsiteX0" y="connsiteY0"/>
                    </a:cxn>
                    <a:cxn ang="0">
                      <a:pos x="connsiteX1" y="connsiteY1"/>
                    </a:cxn>
                    <a:cxn ang="0">
                      <a:pos x="connsiteX2" y="connsiteY2"/>
                    </a:cxn>
                    <a:cxn ang="0">
                      <a:pos x="connsiteX3" y="connsiteY3"/>
                    </a:cxn>
                  </a:cxnLst>
                  <a:rect l="l" t="t" r="r" b="b"/>
                  <a:pathLst>
                    <a:path w="136373" h="68186">
                      <a:moveTo>
                        <a:pt x="68105" y="2131"/>
                      </a:moveTo>
                      <a:cubicBezTo>
                        <a:pt x="31569" y="2131"/>
                        <a:pt x="2131" y="31569"/>
                        <a:pt x="2131" y="68105"/>
                      </a:cubicBezTo>
                      <a:lnTo>
                        <a:pt x="135130" y="68105"/>
                      </a:lnTo>
                      <a:cubicBezTo>
                        <a:pt x="134079" y="31569"/>
                        <a:pt x="104640" y="2131"/>
                        <a:pt x="68105" y="2131"/>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1" name="Freeform: Shape 660">
                  <a:extLst>
                    <a:ext uri="{FF2B5EF4-FFF2-40B4-BE49-F238E27FC236}">
                      <a16:creationId xmlns:a16="http://schemas.microsoft.com/office/drawing/2014/main" id="{621474C4-AA93-4A8E-A9CC-B823C7AE8643}"/>
                    </a:ext>
                  </a:extLst>
                </p:cNvPr>
                <p:cNvSpPr/>
                <p:nvPr/>
              </p:nvSpPr>
              <p:spPr>
                <a:xfrm>
                  <a:off x="6285818" y="3307842"/>
                  <a:ext cx="136374" cy="68187"/>
                </a:xfrm>
                <a:custGeom>
                  <a:avLst/>
                  <a:gdLst>
                    <a:gd name="connsiteX0" fmla="*/ 68105 w 136373"/>
                    <a:gd name="connsiteY0" fmla="*/ 2131 h 68186"/>
                    <a:gd name="connsiteX1" fmla="*/ 2131 w 136373"/>
                    <a:gd name="connsiteY1" fmla="*/ 68105 h 68186"/>
                    <a:gd name="connsiteX2" fmla="*/ 135131 w 136373"/>
                    <a:gd name="connsiteY2" fmla="*/ 68105 h 68186"/>
                    <a:gd name="connsiteX3" fmla="*/ 68105 w 136373"/>
                    <a:gd name="connsiteY3" fmla="*/ 2131 h 68186"/>
                  </a:gdLst>
                  <a:ahLst/>
                  <a:cxnLst>
                    <a:cxn ang="0">
                      <a:pos x="connsiteX0" y="connsiteY0"/>
                    </a:cxn>
                    <a:cxn ang="0">
                      <a:pos x="connsiteX1" y="connsiteY1"/>
                    </a:cxn>
                    <a:cxn ang="0">
                      <a:pos x="connsiteX2" y="connsiteY2"/>
                    </a:cxn>
                    <a:cxn ang="0">
                      <a:pos x="connsiteX3" y="connsiteY3"/>
                    </a:cxn>
                  </a:cxnLst>
                  <a:rect l="l" t="t" r="r" b="b"/>
                  <a:pathLst>
                    <a:path w="136373" h="68186">
                      <a:moveTo>
                        <a:pt x="68105" y="2131"/>
                      </a:moveTo>
                      <a:cubicBezTo>
                        <a:pt x="31569" y="2131"/>
                        <a:pt x="2131" y="31569"/>
                        <a:pt x="2131" y="68105"/>
                      </a:cubicBezTo>
                      <a:lnTo>
                        <a:pt x="135131" y="68105"/>
                      </a:lnTo>
                      <a:cubicBezTo>
                        <a:pt x="134079" y="31569"/>
                        <a:pt x="104641" y="2131"/>
                        <a:pt x="68105" y="2131"/>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2" name="Freeform: Shape 661">
                  <a:extLst>
                    <a:ext uri="{FF2B5EF4-FFF2-40B4-BE49-F238E27FC236}">
                      <a16:creationId xmlns:a16="http://schemas.microsoft.com/office/drawing/2014/main" id="{F6304B20-6C32-4CB4-A50F-B792C3A88057}"/>
                    </a:ext>
                  </a:extLst>
                </p:cNvPr>
                <p:cNvSpPr/>
                <p:nvPr/>
              </p:nvSpPr>
              <p:spPr>
                <a:xfrm>
                  <a:off x="6653800" y="3307842"/>
                  <a:ext cx="136374" cy="68187"/>
                </a:xfrm>
                <a:custGeom>
                  <a:avLst/>
                  <a:gdLst>
                    <a:gd name="connsiteX0" fmla="*/ 68105 w 136373"/>
                    <a:gd name="connsiteY0" fmla="*/ 2131 h 68186"/>
                    <a:gd name="connsiteX1" fmla="*/ 2131 w 136373"/>
                    <a:gd name="connsiteY1" fmla="*/ 68105 h 68186"/>
                    <a:gd name="connsiteX2" fmla="*/ 135130 w 136373"/>
                    <a:gd name="connsiteY2" fmla="*/ 68105 h 68186"/>
                    <a:gd name="connsiteX3" fmla="*/ 68105 w 136373"/>
                    <a:gd name="connsiteY3" fmla="*/ 2131 h 68186"/>
                  </a:gdLst>
                  <a:ahLst/>
                  <a:cxnLst>
                    <a:cxn ang="0">
                      <a:pos x="connsiteX0" y="connsiteY0"/>
                    </a:cxn>
                    <a:cxn ang="0">
                      <a:pos x="connsiteX1" y="connsiteY1"/>
                    </a:cxn>
                    <a:cxn ang="0">
                      <a:pos x="connsiteX2" y="connsiteY2"/>
                    </a:cxn>
                    <a:cxn ang="0">
                      <a:pos x="connsiteX3" y="connsiteY3"/>
                    </a:cxn>
                  </a:cxnLst>
                  <a:rect l="l" t="t" r="r" b="b"/>
                  <a:pathLst>
                    <a:path w="136373" h="68186">
                      <a:moveTo>
                        <a:pt x="68105" y="2131"/>
                      </a:moveTo>
                      <a:cubicBezTo>
                        <a:pt x="31570" y="2131"/>
                        <a:pt x="2131" y="31569"/>
                        <a:pt x="2131" y="68105"/>
                      </a:cubicBezTo>
                      <a:lnTo>
                        <a:pt x="135130" y="68105"/>
                      </a:lnTo>
                      <a:cubicBezTo>
                        <a:pt x="134079" y="31569"/>
                        <a:pt x="104640" y="2131"/>
                        <a:pt x="68105" y="2131"/>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3" name="Freeform: Shape 662">
                  <a:extLst>
                    <a:ext uri="{FF2B5EF4-FFF2-40B4-BE49-F238E27FC236}">
                      <a16:creationId xmlns:a16="http://schemas.microsoft.com/office/drawing/2014/main" id="{82234C42-D5CB-42AA-A08E-9844D4884156}"/>
                    </a:ext>
                  </a:extLst>
                </p:cNvPr>
                <p:cNvSpPr/>
                <p:nvPr/>
              </p:nvSpPr>
              <p:spPr>
                <a:xfrm>
                  <a:off x="6312891" y="3201567"/>
                  <a:ext cx="78677" cy="78677"/>
                </a:xfrm>
                <a:custGeom>
                  <a:avLst/>
                  <a:gdLst>
                    <a:gd name="connsiteX0" fmla="*/ 41558 w 78677"/>
                    <a:gd name="connsiteY0" fmla="*/ 80984 h 78676"/>
                    <a:gd name="connsiteX1" fmla="*/ 80984 w 78677"/>
                    <a:gd name="connsiteY1" fmla="*/ 41557 h 78676"/>
                    <a:gd name="connsiteX2" fmla="*/ 41558 w 78677"/>
                    <a:gd name="connsiteY2" fmla="*/ 2131 h 78676"/>
                    <a:gd name="connsiteX3" fmla="*/ 2131 w 78677"/>
                    <a:gd name="connsiteY3" fmla="*/ 41557 h 78676"/>
                    <a:gd name="connsiteX4" fmla="*/ 41558 w 78677"/>
                    <a:gd name="connsiteY4" fmla="*/ 80984 h 7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7" h="78676">
                      <a:moveTo>
                        <a:pt x="41558" y="80984"/>
                      </a:moveTo>
                      <a:cubicBezTo>
                        <a:pt x="63549" y="80984"/>
                        <a:pt x="80984" y="63549"/>
                        <a:pt x="80984" y="41557"/>
                      </a:cubicBezTo>
                      <a:cubicBezTo>
                        <a:pt x="80984" y="19566"/>
                        <a:pt x="63549" y="2131"/>
                        <a:pt x="41558" y="2131"/>
                      </a:cubicBezTo>
                      <a:cubicBezTo>
                        <a:pt x="19566" y="2131"/>
                        <a:pt x="2131" y="19566"/>
                        <a:pt x="2131" y="41557"/>
                      </a:cubicBezTo>
                      <a:cubicBezTo>
                        <a:pt x="2131" y="63549"/>
                        <a:pt x="19566" y="80984"/>
                        <a:pt x="41558" y="80984"/>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4" name="Freeform: Shape 663">
                  <a:extLst>
                    <a:ext uri="{FF2B5EF4-FFF2-40B4-BE49-F238E27FC236}">
                      <a16:creationId xmlns:a16="http://schemas.microsoft.com/office/drawing/2014/main" id="{C8F9C963-222B-422B-8304-F257CE14500C}"/>
                    </a:ext>
                  </a:extLst>
                </p:cNvPr>
                <p:cNvSpPr/>
                <p:nvPr/>
              </p:nvSpPr>
              <p:spPr>
                <a:xfrm>
                  <a:off x="6496092" y="3201567"/>
                  <a:ext cx="78677" cy="78677"/>
                </a:xfrm>
                <a:custGeom>
                  <a:avLst/>
                  <a:gdLst>
                    <a:gd name="connsiteX0" fmla="*/ 41558 w 78677"/>
                    <a:gd name="connsiteY0" fmla="*/ 80984 h 78676"/>
                    <a:gd name="connsiteX1" fmla="*/ 80984 w 78677"/>
                    <a:gd name="connsiteY1" fmla="*/ 41557 h 78676"/>
                    <a:gd name="connsiteX2" fmla="*/ 41558 w 78677"/>
                    <a:gd name="connsiteY2" fmla="*/ 2131 h 78676"/>
                    <a:gd name="connsiteX3" fmla="*/ 2131 w 78677"/>
                    <a:gd name="connsiteY3" fmla="*/ 41557 h 78676"/>
                    <a:gd name="connsiteX4" fmla="*/ 41558 w 78677"/>
                    <a:gd name="connsiteY4" fmla="*/ 80984 h 7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7" h="78676">
                      <a:moveTo>
                        <a:pt x="41558" y="80984"/>
                      </a:moveTo>
                      <a:cubicBezTo>
                        <a:pt x="63549" y="80984"/>
                        <a:pt x="80984" y="63549"/>
                        <a:pt x="80984" y="41557"/>
                      </a:cubicBezTo>
                      <a:cubicBezTo>
                        <a:pt x="80984" y="19566"/>
                        <a:pt x="63549" y="2131"/>
                        <a:pt x="41558" y="2131"/>
                      </a:cubicBezTo>
                      <a:cubicBezTo>
                        <a:pt x="19566" y="2131"/>
                        <a:pt x="2131" y="19566"/>
                        <a:pt x="2131" y="41557"/>
                      </a:cubicBezTo>
                      <a:cubicBezTo>
                        <a:pt x="2131" y="63549"/>
                        <a:pt x="19566" y="80984"/>
                        <a:pt x="41558" y="80984"/>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5" name="Freeform: Shape 664">
                  <a:extLst>
                    <a:ext uri="{FF2B5EF4-FFF2-40B4-BE49-F238E27FC236}">
                      <a16:creationId xmlns:a16="http://schemas.microsoft.com/office/drawing/2014/main" id="{657FE6AE-E22B-4031-A31C-62295248632E}"/>
                    </a:ext>
                  </a:extLst>
                </p:cNvPr>
                <p:cNvSpPr/>
                <p:nvPr/>
              </p:nvSpPr>
              <p:spPr>
                <a:xfrm>
                  <a:off x="6680876" y="3201567"/>
                  <a:ext cx="78677" cy="78677"/>
                </a:xfrm>
                <a:custGeom>
                  <a:avLst/>
                  <a:gdLst>
                    <a:gd name="connsiteX0" fmla="*/ 41558 w 78677"/>
                    <a:gd name="connsiteY0" fmla="*/ 80984 h 78676"/>
                    <a:gd name="connsiteX1" fmla="*/ 80984 w 78677"/>
                    <a:gd name="connsiteY1" fmla="*/ 41557 h 78676"/>
                    <a:gd name="connsiteX2" fmla="*/ 41558 w 78677"/>
                    <a:gd name="connsiteY2" fmla="*/ 2131 h 78676"/>
                    <a:gd name="connsiteX3" fmla="*/ 2131 w 78677"/>
                    <a:gd name="connsiteY3" fmla="*/ 41557 h 78676"/>
                    <a:gd name="connsiteX4" fmla="*/ 41558 w 78677"/>
                    <a:gd name="connsiteY4" fmla="*/ 80984 h 7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7" h="78676">
                      <a:moveTo>
                        <a:pt x="41558" y="80984"/>
                      </a:moveTo>
                      <a:cubicBezTo>
                        <a:pt x="63549" y="80984"/>
                        <a:pt x="80984" y="63549"/>
                        <a:pt x="80984" y="41557"/>
                      </a:cubicBezTo>
                      <a:cubicBezTo>
                        <a:pt x="80984" y="19566"/>
                        <a:pt x="63549" y="2131"/>
                        <a:pt x="41558" y="2131"/>
                      </a:cubicBezTo>
                      <a:cubicBezTo>
                        <a:pt x="19566" y="2131"/>
                        <a:pt x="2131" y="19566"/>
                        <a:pt x="2131" y="41557"/>
                      </a:cubicBezTo>
                      <a:cubicBezTo>
                        <a:pt x="2131" y="63549"/>
                        <a:pt x="19566" y="80984"/>
                        <a:pt x="41558" y="80984"/>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11" name="Group 510">
              <a:extLst>
                <a:ext uri="{FF2B5EF4-FFF2-40B4-BE49-F238E27FC236}">
                  <a16:creationId xmlns:a16="http://schemas.microsoft.com/office/drawing/2014/main" id="{353D5649-C59F-4194-8A01-7D68C449320D}"/>
                </a:ext>
              </a:extLst>
            </p:cNvPr>
            <p:cNvGrpSpPr/>
            <p:nvPr/>
          </p:nvGrpSpPr>
          <p:grpSpPr>
            <a:xfrm>
              <a:off x="2790726" y="5075659"/>
              <a:ext cx="275237" cy="275237"/>
              <a:chOff x="2790726" y="5075659"/>
              <a:chExt cx="275237" cy="275237"/>
            </a:xfrm>
          </p:grpSpPr>
          <p:sp>
            <p:nvSpPr>
              <p:cNvPr id="651" name="Oval 650">
                <a:extLst>
                  <a:ext uri="{FF2B5EF4-FFF2-40B4-BE49-F238E27FC236}">
                    <a16:creationId xmlns:a16="http://schemas.microsoft.com/office/drawing/2014/main" id="{2D38FD41-0C66-48C1-8F4B-FD9EB0AC05B1}"/>
                  </a:ext>
                </a:extLst>
              </p:cNvPr>
              <p:cNvSpPr/>
              <p:nvPr/>
            </p:nvSpPr>
            <p:spPr bwMode="auto">
              <a:xfrm>
                <a:off x="2790726" y="5075659"/>
                <a:ext cx="275237" cy="275237"/>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52" name="quick setup 1" descr="quick setup">
                <a:extLst>
                  <a:ext uri="{FF2B5EF4-FFF2-40B4-BE49-F238E27FC236}">
                    <a16:creationId xmlns:a16="http://schemas.microsoft.com/office/drawing/2014/main" id="{E10202AE-0825-46D3-A55D-E7461A1258FA}"/>
                  </a:ext>
                </a:extLst>
              </p:cNvPr>
              <p:cNvGrpSpPr>
                <a:grpSpLocks noChangeAspect="1"/>
              </p:cNvGrpSpPr>
              <p:nvPr/>
            </p:nvGrpSpPr>
            <p:grpSpPr bwMode="auto">
              <a:xfrm>
                <a:off x="2845703" y="5130251"/>
                <a:ext cx="165282" cy="166052"/>
                <a:chOff x="3422" y="784"/>
                <a:chExt cx="215" cy="216"/>
              </a:xfrm>
            </p:grpSpPr>
            <p:sp>
              <p:nvSpPr>
                <p:cNvPr id="653" name="AutoShape 46">
                  <a:extLst>
                    <a:ext uri="{FF2B5EF4-FFF2-40B4-BE49-F238E27FC236}">
                      <a16:creationId xmlns:a16="http://schemas.microsoft.com/office/drawing/2014/main" id="{04B3209F-62BD-43BA-A0D6-F2E6FF056768}"/>
                    </a:ext>
                  </a:extLst>
                </p:cNvPr>
                <p:cNvSpPr>
                  <a:spLocks noChangeAspect="1" noChangeArrowheads="1" noTextEdit="1"/>
                </p:cNvSpPr>
                <p:nvPr/>
              </p:nvSpPr>
              <p:spPr bwMode="auto">
                <a:xfrm>
                  <a:off x="3422" y="784"/>
                  <a:ext cx="2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54" name="Freeform 48">
                  <a:extLst>
                    <a:ext uri="{FF2B5EF4-FFF2-40B4-BE49-F238E27FC236}">
                      <a16:creationId xmlns:a16="http://schemas.microsoft.com/office/drawing/2014/main" id="{CDABB87D-A72A-4002-AFC6-1BB03DCC5EC5}"/>
                    </a:ext>
                  </a:extLst>
                </p:cNvPr>
                <p:cNvSpPr>
                  <a:spLocks noEditPoints="1"/>
                </p:cNvSpPr>
                <p:nvPr/>
              </p:nvSpPr>
              <p:spPr bwMode="auto">
                <a:xfrm>
                  <a:off x="3422" y="784"/>
                  <a:ext cx="215" cy="216"/>
                </a:xfrm>
                <a:custGeom>
                  <a:avLst/>
                  <a:gdLst>
                    <a:gd name="T0" fmla="*/ 193 w 215"/>
                    <a:gd name="T1" fmla="*/ 23 h 216"/>
                    <a:gd name="T2" fmla="*/ 193 w 215"/>
                    <a:gd name="T3" fmla="*/ 194 h 216"/>
                    <a:gd name="T4" fmla="*/ 22 w 215"/>
                    <a:gd name="T5" fmla="*/ 194 h 216"/>
                    <a:gd name="T6" fmla="*/ 22 w 215"/>
                    <a:gd name="T7" fmla="*/ 23 h 216"/>
                    <a:gd name="T8" fmla="*/ 193 w 215"/>
                    <a:gd name="T9" fmla="*/ 23 h 216"/>
                    <a:gd name="T10" fmla="*/ 215 w 215"/>
                    <a:gd name="T11" fmla="*/ 0 h 216"/>
                    <a:gd name="T12" fmla="*/ 0 w 215"/>
                    <a:gd name="T13" fmla="*/ 0 h 216"/>
                    <a:gd name="T14" fmla="*/ 0 w 215"/>
                    <a:gd name="T15" fmla="*/ 216 h 216"/>
                    <a:gd name="T16" fmla="*/ 215 w 215"/>
                    <a:gd name="T17" fmla="*/ 216 h 216"/>
                    <a:gd name="T18" fmla="*/ 215 w 215"/>
                    <a:gd name="T1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216">
                      <a:moveTo>
                        <a:pt x="193" y="23"/>
                      </a:moveTo>
                      <a:lnTo>
                        <a:pt x="193" y="194"/>
                      </a:lnTo>
                      <a:lnTo>
                        <a:pt x="22" y="194"/>
                      </a:lnTo>
                      <a:lnTo>
                        <a:pt x="22" y="23"/>
                      </a:lnTo>
                      <a:lnTo>
                        <a:pt x="193" y="23"/>
                      </a:lnTo>
                      <a:close/>
                      <a:moveTo>
                        <a:pt x="215" y="0"/>
                      </a:moveTo>
                      <a:lnTo>
                        <a:pt x="0" y="0"/>
                      </a:lnTo>
                      <a:lnTo>
                        <a:pt x="0" y="216"/>
                      </a:lnTo>
                      <a:lnTo>
                        <a:pt x="215" y="216"/>
                      </a:lnTo>
                      <a:lnTo>
                        <a:pt x="21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55" name="Rectangle 49">
                  <a:extLst>
                    <a:ext uri="{FF2B5EF4-FFF2-40B4-BE49-F238E27FC236}">
                      <a16:creationId xmlns:a16="http://schemas.microsoft.com/office/drawing/2014/main" id="{5AAFA5A7-84D3-4396-910B-6D1B8388F4F2}"/>
                    </a:ext>
                  </a:extLst>
                </p:cNvPr>
                <p:cNvSpPr>
                  <a:spLocks noChangeArrowheads="1"/>
                </p:cNvSpPr>
                <p:nvPr/>
              </p:nvSpPr>
              <p:spPr bwMode="auto">
                <a:xfrm>
                  <a:off x="3422" y="898"/>
                  <a:ext cx="102" cy="10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56" name="Freeform 50">
                  <a:extLst>
                    <a:ext uri="{FF2B5EF4-FFF2-40B4-BE49-F238E27FC236}">
                      <a16:creationId xmlns:a16="http://schemas.microsoft.com/office/drawing/2014/main" id="{4031A7F1-16C5-47DB-8BDD-8098ABD10570}"/>
                    </a:ext>
                  </a:extLst>
                </p:cNvPr>
                <p:cNvSpPr>
                  <a:spLocks/>
                </p:cNvSpPr>
                <p:nvPr/>
              </p:nvSpPr>
              <p:spPr bwMode="auto">
                <a:xfrm>
                  <a:off x="3558" y="784"/>
                  <a:ext cx="79" cy="79"/>
                </a:xfrm>
                <a:custGeom>
                  <a:avLst/>
                  <a:gdLst>
                    <a:gd name="T0" fmla="*/ 0 w 79"/>
                    <a:gd name="T1" fmla="*/ 0 h 79"/>
                    <a:gd name="T2" fmla="*/ 0 w 79"/>
                    <a:gd name="T3" fmla="*/ 23 h 79"/>
                    <a:gd name="T4" fmla="*/ 57 w 79"/>
                    <a:gd name="T5" fmla="*/ 23 h 79"/>
                    <a:gd name="T6" fmla="*/ 57 w 79"/>
                    <a:gd name="T7" fmla="*/ 79 h 79"/>
                    <a:gd name="T8" fmla="*/ 79 w 79"/>
                    <a:gd name="T9" fmla="*/ 79 h 79"/>
                    <a:gd name="T10" fmla="*/ 79 w 79"/>
                    <a:gd name="T11" fmla="*/ 0 h 79"/>
                    <a:gd name="T12" fmla="*/ 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0" y="0"/>
                      </a:moveTo>
                      <a:lnTo>
                        <a:pt x="0" y="23"/>
                      </a:lnTo>
                      <a:lnTo>
                        <a:pt x="57" y="23"/>
                      </a:lnTo>
                      <a:lnTo>
                        <a:pt x="57" y="79"/>
                      </a:lnTo>
                      <a:lnTo>
                        <a:pt x="79" y="79"/>
                      </a:lnTo>
                      <a:lnTo>
                        <a:pt x="79"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57" name="Freeform 51">
                  <a:extLst>
                    <a:ext uri="{FF2B5EF4-FFF2-40B4-BE49-F238E27FC236}">
                      <a16:creationId xmlns:a16="http://schemas.microsoft.com/office/drawing/2014/main" id="{D6747630-AAD4-4B71-8082-28C38ACCDA0A}"/>
                    </a:ext>
                  </a:extLst>
                </p:cNvPr>
                <p:cNvSpPr>
                  <a:spLocks/>
                </p:cNvSpPr>
                <p:nvPr/>
              </p:nvSpPr>
              <p:spPr bwMode="auto">
                <a:xfrm>
                  <a:off x="3469" y="831"/>
                  <a:ext cx="121" cy="122"/>
                </a:xfrm>
                <a:custGeom>
                  <a:avLst/>
                  <a:gdLst>
                    <a:gd name="T0" fmla="*/ 99 w 121"/>
                    <a:gd name="T1" fmla="*/ 0 h 122"/>
                    <a:gd name="T2" fmla="*/ 42 w 121"/>
                    <a:gd name="T3" fmla="*/ 0 h 122"/>
                    <a:gd name="T4" fmla="*/ 42 w 121"/>
                    <a:gd name="T5" fmla="*/ 23 h 122"/>
                    <a:gd name="T6" fmla="*/ 82 w 121"/>
                    <a:gd name="T7" fmla="*/ 23 h 122"/>
                    <a:gd name="T8" fmla="*/ 0 w 121"/>
                    <a:gd name="T9" fmla="*/ 106 h 122"/>
                    <a:gd name="T10" fmla="*/ 16 w 121"/>
                    <a:gd name="T11" fmla="*/ 122 h 122"/>
                    <a:gd name="T12" fmla="*/ 99 w 121"/>
                    <a:gd name="T13" fmla="*/ 39 h 122"/>
                    <a:gd name="T14" fmla="*/ 99 w 121"/>
                    <a:gd name="T15" fmla="*/ 80 h 122"/>
                    <a:gd name="T16" fmla="*/ 121 w 121"/>
                    <a:gd name="T17" fmla="*/ 80 h 122"/>
                    <a:gd name="T18" fmla="*/ 121 w 121"/>
                    <a:gd name="T19" fmla="*/ 23 h 122"/>
                    <a:gd name="T20" fmla="*/ 121 w 121"/>
                    <a:gd name="T21" fmla="*/ 0 h 122"/>
                    <a:gd name="T22" fmla="*/ 99 w 121"/>
                    <a:gd name="T23" fmla="*/ 0 h 122"/>
                    <a:gd name="T24" fmla="*/ 99 w 121"/>
                    <a:gd name="T2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22">
                      <a:moveTo>
                        <a:pt x="99" y="0"/>
                      </a:moveTo>
                      <a:lnTo>
                        <a:pt x="42" y="0"/>
                      </a:lnTo>
                      <a:lnTo>
                        <a:pt x="42" y="23"/>
                      </a:lnTo>
                      <a:lnTo>
                        <a:pt x="82" y="23"/>
                      </a:lnTo>
                      <a:lnTo>
                        <a:pt x="0" y="106"/>
                      </a:lnTo>
                      <a:lnTo>
                        <a:pt x="16" y="122"/>
                      </a:lnTo>
                      <a:lnTo>
                        <a:pt x="99" y="39"/>
                      </a:lnTo>
                      <a:lnTo>
                        <a:pt x="99" y="80"/>
                      </a:lnTo>
                      <a:lnTo>
                        <a:pt x="121" y="80"/>
                      </a:lnTo>
                      <a:lnTo>
                        <a:pt x="121" y="23"/>
                      </a:lnTo>
                      <a:lnTo>
                        <a:pt x="121" y="0"/>
                      </a:lnTo>
                      <a:lnTo>
                        <a:pt x="99" y="0"/>
                      </a:lnTo>
                      <a:lnTo>
                        <a:pt x="9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grpSp>
        </p:grpSp>
        <p:grpSp>
          <p:nvGrpSpPr>
            <p:cNvPr id="512" name="Group 511">
              <a:extLst>
                <a:ext uri="{FF2B5EF4-FFF2-40B4-BE49-F238E27FC236}">
                  <a16:creationId xmlns:a16="http://schemas.microsoft.com/office/drawing/2014/main" id="{C690298D-A5EC-4816-AF97-EA80D8E1A12A}"/>
                </a:ext>
              </a:extLst>
            </p:cNvPr>
            <p:cNvGrpSpPr/>
            <p:nvPr/>
          </p:nvGrpSpPr>
          <p:grpSpPr>
            <a:xfrm>
              <a:off x="5750665" y="3201465"/>
              <a:ext cx="290561" cy="290560"/>
              <a:chOff x="5750665" y="3201465"/>
              <a:chExt cx="290561" cy="290560"/>
            </a:xfrm>
          </p:grpSpPr>
          <p:sp>
            <p:nvSpPr>
              <p:cNvPr id="643" name="Oval 642">
                <a:extLst>
                  <a:ext uri="{FF2B5EF4-FFF2-40B4-BE49-F238E27FC236}">
                    <a16:creationId xmlns:a16="http://schemas.microsoft.com/office/drawing/2014/main" id="{E0A8638E-3F5F-42BD-8189-FD2D4E4F0EB4}"/>
                  </a:ext>
                </a:extLst>
              </p:cNvPr>
              <p:cNvSpPr/>
              <p:nvPr/>
            </p:nvSpPr>
            <p:spPr bwMode="auto">
              <a:xfrm>
                <a:off x="5750665" y="3201465"/>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44" name="accelerate" descr="accelerate">
                <a:extLst>
                  <a:ext uri="{FF2B5EF4-FFF2-40B4-BE49-F238E27FC236}">
                    <a16:creationId xmlns:a16="http://schemas.microsoft.com/office/drawing/2014/main" id="{FBAF40D5-66DE-4245-87C2-F6CBF04C18DB}"/>
                  </a:ext>
                </a:extLst>
              </p:cNvPr>
              <p:cNvGrpSpPr/>
              <p:nvPr/>
            </p:nvGrpSpPr>
            <p:grpSpPr>
              <a:xfrm>
                <a:off x="5811535" y="3262809"/>
                <a:ext cx="168820" cy="167872"/>
                <a:chOff x="1648362" y="2175443"/>
                <a:chExt cx="384408" cy="382247"/>
              </a:xfrm>
            </p:grpSpPr>
            <p:sp>
              <p:nvSpPr>
                <p:cNvPr id="645" name="Rectangle 239">
                  <a:extLst>
                    <a:ext uri="{FF2B5EF4-FFF2-40B4-BE49-F238E27FC236}">
                      <a16:creationId xmlns:a16="http://schemas.microsoft.com/office/drawing/2014/main" id="{773AB8F7-5564-4FF8-A41F-3EBA5F2FD5DA}"/>
                    </a:ext>
                  </a:extLst>
                </p:cNvPr>
                <p:cNvSpPr>
                  <a:spLocks noChangeArrowheads="1"/>
                </p:cNvSpPr>
                <p:nvPr/>
              </p:nvSpPr>
              <p:spPr bwMode="auto">
                <a:xfrm>
                  <a:off x="1648362" y="2538253"/>
                  <a:ext cx="19437" cy="194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46" name="Rectangle 240">
                  <a:extLst>
                    <a:ext uri="{FF2B5EF4-FFF2-40B4-BE49-F238E27FC236}">
                      <a16:creationId xmlns:a16="http://schemas.microsoft.com/office/drawing/2014/main" id="{17DAC8D6-EE0A-4D41-A100-FC49D93CC908}"/>
                    </a:ext>
                  </a:extLst>
                </p:cNvPr>
                <p:cNvSpPr>
                  <a:spLocks noChangeArrowheads="1"/>
                </p:cNvSpPr>
                <p:nvPr/>
              </p:nvSpPr>
              <p:spPr bwMode="auto">
                <a:xfrm>
                  <a:off x="1689395" y="2516657"/>
                  <a:ext cx="19437" cy="410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47" name="Rectangle 241">
                  <a:extLst>
                    <a:ext uri="{FF2B5EF4-FFF2-40B4-BE49-F238E27FC236}">
                      <a16:creationId xmlns:a16="http://schemas.microsoft.com/office/drawing/2014/main" id="{EBAB9426-D704-47D4-B4DE-8B970BF9BF97}"/>
                    </a:ext>
                  </a:extLst>
                </p:cNvPr>
                <p:cNvSpPr>
                  <a:spLocks noChangeArrowheads="1"/>
                </p:cNvSpPr>
                <p:nvPr/>
              </p:nvSpPr>
              <p:spPr bwMode="auto">
                <a:xfrm>
                  <a:off x="1730426" y="2497222"/>
                  <a:ext cx="38873" cy="6046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48" name="Rectangle 242">
                  <a:extLst>
                    <a:ext uri="{FF2B5EF4-FFF2-40B4-BE49-F238E27FC236}">
                      <a16:creationId xmlns:a16="http://schemas.microsoft.com/office/drawing/2014/main" id="{2D6958A0-93FB-4CF8-B5DD-1FB0173109A5}"/>
                    </a:ext>
                  </a:extLst>
                </p:cNvPr>
                <p:cNvSpPr>
                  <a:spLocks noChangeArrowheads="1"/>
                </p:cNvSpPr>
                <p:nvPr/>
              </p:nvSpPr>
              <p:spPr bwMode="auto">
                <a:xfrm>
                  <a:off x="1788736" y="2458349"/>
                  <a:ext cx="41033" cy="9934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49" name="Rectangle 243">
                  <a:extLst>
                    <a:ext uri="{FF2B5EF4-FFF2-40B4-BE49-F238E27FC236}">
                      <a16:creationId xmlns:a16="http://schemas.microsoft.com/office/drawing/2014/main" id="{D86D9B6D-49D4-4B01-A10D-0A9E4828E438}"/>
                    </a:ext>
                  </a:extLst>
                </p:cNvPr>
                <p:cNvSpPr>
                  <a:spLocks noChangeArrowheads="1"/>
                </p:cNvSpPr>
                <p:nvPr/>
              </p:nvSpPr>
              <p:spPr bwMode="auto">
                <a:xfrm>
                  <a:off x="1860002" y="2376285"/>
                  <a:ext cx="62629" cy="1814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50" name="Rectangle 244">
                  <a:extLst>
                    <a:ext uri="{FF2B5EF4-FFF2-40B4-BE49-F238E27FC236}">
                      <a16:creationId xmlns:a16="http://schemas.microsoft.com/office/drawing/2014/main" id="{34902E05-6551-482A-A746-5A1B9040300D}"/>
                    </a:ext>
                  </a:extLst>
                </p:cNvPr>
                <p:cNvSpPr>
                  <a:spLocks noChangeArrowheads="1"/>
                </p:cNvSpPr>
                <p:nvPr/>
              </p:nvSpPr>
              <p:spPr bwMode="auto">
                <a:xfrm>
                  <a:off x="1952865" y="2175443"/>
                  <a:ext cx="79905" cy="3822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513" name="Group 512">
              <a:extLst>
                <a:ext uri="{FF2B5EF4-FFF2-40B4-BE49-F238E27FC236}">
                  <a16:creationId xmlns:a16="http://schemas.microsoft.com/office/drawing/2014/main" id="{DD674ED0-0766-4456-BD1E-ABC9C6332EF4}"/>
                </a:ext>
              </a:extLst>
            </p:cNvPr>
            <p:cNvGrpSpPr/>
            <p:nvPr/>
          </p:nvGrpSpPr>
          <p:grpSpPr>
            <a:xfrm>
              <a:off x="4984263" y="3231021"/>
              <a:ext cx="290561" cy="290560"/>
              <a:chOff x="4984263" y="3231021"/>
              <a:chExt cx="290561" cy="290560"/>
            </a:xfrm>
          </p:grpSpPr>
          <p:sp>
            <p:nvSpPr>
              <p:cNvPr id="639" name="Oval 638">
                <a:extLst>
                  <a:ext uri="{FF2B5EF4-FFF2-40B4-BE49-F238E27FC236}">
                    <a16:creationId xmlns:a16="http://schemas.microsoft.com/office/drawing/2014/main" id="{FF2E0CE5-347A-42D9-90BD-DADFA975A11B}"/>
                  </a:ext>
                </a:extLst>
              </p:cNvPr>
              <p:cNvSpPr/>
              <p:nvPr/>
            </p:nvSpPr>
            <p:spPr bwMode="auto">
              <a:xfrm>
                <a:off x="4984263" y="3231021"/>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40" name="Group 639">
                <a:extLst>
                  <a:ext uri="{FF2B5EF4-FFF2-40B4-BE49-F238E27FC236}">
                    <a16:creationId xmlns:a16="http://schemas.microsoft.com/office/drawing/2014/main" id="{7C29CE7F-3EEE-4EFA-9E72-E725A863D31E}"/>
                  </a:ext>
                </a:extLst>
              </p:cNvPr>
              <p:cNvGrpSpPr/>
              <p:nvPr/>
            </p:nvGrpSpPr>
            <p:grpSpPr>
              <a:xfrm>
                <a:off x="5049824" y="3276372"/>
                <a:ext cx="159439" cy="199858"/>
                <a:chOff x="7441039" y="3299935"/>
                <a:chExt cx="159439" cy="199858"/>
              </a:xfrm>
            </p:grpSpPr>
            <p:sp>
              <p:nvSpPr>
                <p:cNvPr id="641" name="Freeform 128">
                  <a:extLst>
                    <a:ext uri="{FF2B5EF4-FFF2-40B4-BE49-F238E27FC236}">
                      <a16:creationId xmlns:a16="http://schemas.microsoft.com/office/drawing/2014/main" id="{67C5B10C-9912-4E6A-8C06-95BF6420715E}"/>
                    </a:ext>
                  </a:extLst>
                </p:cNvPr>
                <p:cNvSpPr>
                  <a:spLocks/>
                </p:cNvSpPr>
                <p:nvPr/>
              </p:nvSpPr>
              <p:spPr bwMode="auto">
                <a:xfrm>
                  <a:off x="7441039" y="3299935"/>
                  <a:ext cx="159439" cy="199858"/>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42" name="Freeform 129">
                  <a:extLst>
                    <a:ext uri="{FF2B5EF4-FFF2-40B4-BE49-F238E27FC236}">
                      <a16:creationId xmlns:a16="http://schemas.microsoft.com/office/drawing/2014/main" id="{3C4F9D68-E65E-4443-A8FB-D5C589083DF9}"/>
                    </a:ext>
                  </a:extLst>
                </p:cNvPr>
                <p:cNvSpPr>
                  <a:spLocks/>
                </p:cNvSpPr>
                <p:nvPr/>
              </p:nvSpPr>
              <p:spPr bwMode="auto">
                <a:xfrm>
                  <a:off x="7508408" y="3378530"/>
                  <a:ext cx="25450" cy="50900"/>
                </a:xfrm>
                <a:custGeom>
                  <a:avLst/>
                  <a:gdLst>
                    <a:gd name="T0" fmla="*/ 16 w 22"/>
                    <a:gd name="T1" fmla="*/ 22 h 44"/>
                    <a:gd name="T2" fmla="*/ 16 w 22"/>
                    <a:gd name="T3" fmla="*/ 44 h 44"/>
                    <a:gd name="T4" fmla="*/ 7 w 22"/>
                    <a:gd name="T5" fmla="*/ 44 h 44"/>
                    <a:gd name="T6" fmla="*/ 7 w 22"/>
                    <a:gd name="T7" fmla="*/ 22 h 44"/>
                    <a:gd name="T8" fmla="*/ 0 w 22"/>
                    <a:gd name="T9" fmla="*/ 11 h 44"/>
                    <a:gd name="T10" fmla="*/ 11 w 22"/>
                    <a:gd name="T11" fmla="*/ 0 h 44"/>
                    <a:gd name="T12" fmla="*/ 22 w 22"/>
                    <a:gd name="T13" fmla="*/ 11 h 44"/>
                    <a:gd name="T14" fmla="*/ 16 w 22"/>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6" y="22"/>
                      </a:moveTo>
                      <a:cubicBezTo>
                        <a:pt x="16" y="44"/>
                        <a:pt x="16" y="44"/>
                        <a:pt x="16" y="44"/>
                      </a:cubicBezTo>
                      <a:cubicBezTo>
                        <a:pt x="7" y="44"/>
                        <a:pt x="7" y="44"/>
                        <a:pt x="7" y="44"/>
                      </a:cubicBezTo>
                      <a:cubicBezTo>
                        <a:pt x="7" y="22"/>
                        <a:pt x="7" y="22"/>
                        <a:pt x="7" y="22"/>
                      </a:cubicBezTo>
                      <a:cubicBezTo>
                        <a:pt x="2" y="20"/>
                        <a:pt x="0" y="16"/>
                        <a:pt x="0" y="11"/>
                      </a:cubicBezTo>
                      <a:cubicBezTo>
                        <a:pt x="0" y="5"/>
                        <a:pt x="5" y="0"/>
                        <a:pt x="11" y="0"/>
                      </a:cubicBezTo>
                      <a:cubicBezTo>
                        <a:pt x="17" y="0"/>
                        <a:pt x="22" y="5"/>
                        <a:pt x="22" y="11"/>
                      </a:cubicBezTo>
                      <a:cubicBezTo>
                        <a:pt x="22" y="16"/>
                        <a:pt x="20" y="20"/>
                        <a:pt x="16" y="2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14" name="Group 513">
              <a:extLst>
                <a:ext uri="{FF2B5EF4-FFF2-40B4-BE49-F238E27FC236}">
                  <a16:creationId xmlns:a16="http://schemas.microsoft.com/office/drawing/2014/main" id="{5E7E4D85-686E-4C75-B0B8-24C7F851DBF8}"/>
                </a:ext>
              </a:extLst>
            </p:cNvPr>
            <p:cNvGrpSpPr/>
            <p:nvPr/>
          </p:nvGrpSpPr>
          <p:grpSpPr>
            <a:xfrm>
              <a:off x="7225009" y="2842506"/>
              <a:ext cx="290561" cy="290560"/>
              <a:chOff x="7225009" y="2842506"/>
              <a:chExt cx="290561" cy="290560"/>
            </a:xfrm>
          </p:grpSpPr>
          <p:sp>
            <p:nvSpPr>
              <p:cNvPr id="637" name="Oval 636">
                <a:extLst>
                  <a:ext uri="{FF2B5EF4-FFF2-40B4-BE49-F238E27FC236}">
                    <a16:creationId xmlns:a16="http://schemas.microsoft.com/office/drawing/2014/main" id="{C4BBD361-1599-4636-ABA9-2E2A76C807AF}"/>
                  </a:ext>
                </a:extLst>
              </p:cNvPr>
              <p:cNvSpPr/>
              <p:nvPr/>
            </p:nvSpPr>
            <p:spPr bwMode="auto">
              <a:xfrm>
                <a:off x="7225009" y="2842506"/>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sp>
            <p:nvSpPr>
              <p:cNvPr id="638" name="cloud 4" descr="cloud">
                <a:extLst>
                  <a:ext uri="{FF2B5EF4-FFF2-40B4-BE49-F238E27FC236}">
                    <a16:creationId xmlns:a16="http://schemas.microsoft.com/office/drawing/2014/main" id="{7D7B0714-23B5-4A45-9D32-5ED0D41E798A}"/>
                  </a:ext>
                </a:extLst>
              </p:cNvPr>
              <p:cNvSpPr>
                <a:spLocks noChangeAspect="1"/>
              </p:cNvSpPr>
              <p:nvPr/>
            </p:nvSpPr>
            <p:spPr bwMode="auto">
              <a:xfrm flipV="1">
                <a:off x="7251273" y="2922178"/>
                <a:ext cx="238032" cy="131216"/>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515" name="Group 514">
              <a:extLst>
                <a:ext uri="{FF2B5EF4-FFF2-40B4-BE49-F238E27FC236}">
                  <a16:creationId xmlns:a16="http://schemas.microsoft.com/office/drawing/2014/main" id="{9F2B76A3-E6CA-4B70-B4DA-C88F40F0B461}"/>
                </a:ext>
              </a:extLst>
            </p:cNvPr>
            <p:cNvGrpSpPr/>
            <p:nvPr/>
          </p:nvGrpSpPr>
          <p:grpSpPr>
            <a:xfrm>
              <a:off x="6482336" y="3213842"/>
              <a:ext cx="290561" cy="290560"/>
              <a:chOff x="6482336" y="3213842"/>
              <a:chExt cx="290561" cy="290560"/>
            </a:xfrm>
          </p:grpSpPr>
          <p:sp>
            <p:nvSpPr>
              <p:cNvPr id="627" name="Oval 626">
                <a:extLst>
                  <a:ext uri="{FF2B5EF4-FFF2-40B4-BE49-F238E27FC236}">
                    <a16:creationId xmlns:a16="http://schemas.microsoft.com/office/drawing/2014/main" id="{297B79C9-795F-4962-96A3-0C2CE656A7D7}"/>
                  </a:ext>
                </a:extLst>
              </p:cNvPr>
              <p:cNvSpPr/>
              <p:nvPr/>
            </p:nvSpPr>
            <p:spPr bwMode="auto">
              <a:xfrm>
                <a:off x="6482336" y="3213842"/>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28" name="community" descr="community">
                <a:extLst>
                  <a:ext uri="{FF2B5EF4-FFF2-40B4-BE49-F238E27FC236}">
                    <a16:creationId xmlns:a16="http://schemas.microsoft.com/office/drawing/2014/main" id="{2910A33D-4BB1-4CE1-8CF5-2B74A4CE51ED}"/>
                  </a:ext>
                </a:extLst>
              </p:cNvPr>
              <p:cNvGrpSpPr/>
              <p:nvPr/>
            </p:nvGrpSpPr>
            <p:grpSpPr>
              <a:xfrm>
                <a:off x="6525313" y="3256819"/>
                <a:ext cx="204606" cy="204606"/>
                <a:chOff x="3519486" y="3905250"/>
                <a:chExt cx="490540" cy="490538"/>
              </a:xfrm>
            </p:grpSpPr>
            <p:sp>
              <p:nvSpPr>
                <p:cNvPr id="629" name="Freeform: Shape 628">
                  <a:extLst>
                    <a:ext uri="{FF2B5EF4-FFF2-40B4-BE49-F238E27FC236}">
                      <a16:creationId xmlns:a16="http://schemas.microsoft.com/office/drawing/2014/main" id="{510EE646-F410-42C8-959E-1BBC815CEA72}"/>
                    </a:ext>
                  </a:extLst>
                </p:cNvPr>
                <p:cNvSpPr/>
                <p:nvPr/>
              </p:nvSpPr>
              <p:spPr>
                <a:xfrm>
                  <a:off x="3826642"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0" name="Freeform: Shape 629">
                  <a:extLst>
                    <a:ext uri="{FF2B5EF4-FFF2-40B4-BE49-F238E27FC236}">
                      <a16:creationId xmlns:a16="http://schemas.microsoft.com/office/drawing/2014/main" id="{A223F6FD-447E-4435-8D69-C2AC2BD3F82D}"/>
                    </a:ext>
                  </a:extLst>
                </p:cNvPr>
                <p:cNvSpPr/>
                <p:nvPr/>
              </p:nvSpPr>
              <p:spPr>
                <a:xfrm>
                  <a:off x="3866270"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1" name="Freeform: Shape 630">
                  <a:extLst>
                    <a:ext uri="{FF2B5EF4-FFF2-40B4-BE49-F238E27FC236}">
                      <a16:creationId xmlns:a16="http://schemas.microsoft.com/office/drawing/2014/main" id="{880F77D6-2147-4EF6-ADB2-D4CCDEC59F78}"/>
                    </a:ext>
                  </a:extLst>
                </p:cNvPr>
                <p:cNvSpPr/>
                <p:nvPr/>
              </p:nvSpPr>
              <p:spPr>
                <a:xfrm>
                  <a:off x="3673220" y="4051749"/>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2" name="Freeform: Shape 631">
                  <a:extLst>
                    <a:ext uri="{FF2B5EF4-FFF2-40B4-BE49-F238E27FC236}">
                      <a16:creationId xmlns:a16="http://schemas.microsoft.com/office/drawing/2014/main" id="{0E11C129-8221-4D81-93B8-3B4594655CF0}"/>
                    </a:ext>
                  </a:extLst>
                </p:cNvPr>
                <p:cNvSpPr/>
                <p:nvPr/>
              </p:nvSpPr>
              <p:spPr>
                <a:xfrm>
                  <a:off x="3712857" y="3926981"/>
                  <a:ext cx="101142" cy="101142"/>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3" name="Freeform: Shape 632">
                  <a:extLst>
                    <a:ext uri="{FF2B5EF4-FFF2-40B4-BE49-F238E27FC236}">
                      <a16:creationId xmlns:a16="http://schemas.microsoft.com/office/drawing/2014/main" id="{B0F2E191-6A02-4AAD-9C79-3DEFBCC414E0}"/>
                    </a:ext>
                  </a:extLst>
                </p:cNvPr>
                <p:cNvSpPr/>
                <p:nvPr/>
              </p:nvSpPr>
              <p:spPr>
                <a:xfrm>
                  <a:off x="3673220" y="428350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4" name="Freeform: Shape 633">
                  <a:extLst>
                    <a:ext uri="{FF2B5EF4-FFF2-40B4-BE49-F238E27FC236}">
                      <a16:creationId xmlns:a16="http://schemas.microsoft.com/office/drawing/2014/main" id="{B729F503-DA08-4AC0-90A0-D1CE2DA9A474}"/>
                    </a:ext>
                  </a:extLst>
                </p:cNvPr>
                <p:cNvSpPr/>
                <p:nvPr/>
              </p:nvSpPr>
              <p:spPr>
                <a:xfrm>
                  <a:off x="3712857" y="4158777"/>
                  <a:ext cx="101142" cy="101142"/>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5" name="Freeform: Shape 634">
                  <a:extLst>
                    <a:ext uri="{FF2B5EF4-FFF2-40B4-BE49-F238E27FC236}">
                      <a16:creationId xmlns:a16="http://schemas.microsoft.com/office/drawing/2014/main" id="{82D107A8-1CC1-4F83-921F-05C5652B9D9E}"/>
                    </a:ext>
                  </a:extLst>
                </p:cNvPr>
                <p:cNvSpPr/>
                <p:nvPr/>
              </p:nvSpPr>
              <p:spPr>
                <a:xfrm>
                  <a:off x="3520657"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6" name="Freeform: Shape 635">
                  <a:extLst>
                    <a:ext uri="{FF2B5EF4-FFF2-40B4-BE49-F238E27FC236}">
                      <a16:creationId xmlns:a16="http://schemas.microsoft.com/office/drawing/2014/main" id="{C89913F3-0B3F-4DF7-A71A-AFC980305D96}"/>
                    </a:ext>
                  </a:extLst>
                </p:cNvPr>
                <p:cNvSpPr/>
                <p:nvPr/>
              </p:nvSpPr>
              <p:spPr>
                <a:xfrm>
                  <a:off x="3560295"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16" name="Group 515">
              <a:extLst>
                <a:ext uri="{FF2B5EF4-FFF2-40B4-BE49-F238E27FC236}">
                  <a16:creationId xmlns:a16="http://schemas.microsoft.com/office/drawing/2014/main" id="{9E42285D-2A5B-40DF-9AF0-AF8A99823C08}"/>
                </a:ext>
              </a:extLst>
            </p:cNvPr>
            <p:cNvGrpSpPr/>
            <p:nvPr/>
          </p:nvGrpSpPr>
          <p:grpSpPr>
            <a:xfrm>
              <a:off x="5659547" y="4006546"/>
              <a:ext cx="337477" cy="337476"/>
              <a:chOff x="5659547" y="4006546"/>
              <a:chExt cx="337477" cy="337476"/>
            </a:xfrm>
          </p:grpSpPr>
          <p:sp>
            <p:nvSpPr>
              <p:cNvPr id="621" name="Oval 620">
                <a:extLst>
                  <a:ext uri="{FF2B5EF4-FFF2-40B4-BE49-F238E27FC236}">
                    <a16:creationId xmlns:a16="http://schemas.microsoft.com/office/drawing/2014/main" id="{53BB7004-319F-4AAB-B483-7FE106026E39}"/>
                  </a:ext>
                </a:extLst>
              </p:cNvPr>
              <p:cNvSpPr/>
              <p:nvPr/>
            </p:nvSpPr>
            <p:spPr bwMode="auto">
              <a:xfrm>
                <a:off x="5659547" y="4006546"/>
                <a:ext cx="337477" cy="337476"/>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22" name="Group 621">
                <a:extLst>
                  <a:ext uri="{FF2B5EF4-FFF2-40B4-BE49-F238E27FC236}">
                    <a16:creationId xmlns:a16="http://schemas.microsoft.com/office/drawing/2014/main" id="{12799627-1AD8-4625-A6DE-C46AFFFC5D58}"/>
                  </a:ext>
                </a:extLst>
              </p:cNvPr>
              <p:cNvGrpSpPr/>
              <p:nvPr/>
            </p:nvGrpSpPr>
            <p:grpSpPr>
              <a:xfrm>
                <a:off x="5733388" y="4049223"/>
                <a:ext cx="189794" cy="252123"/>
                <a:chOff x="9243965" y="3960552"/>
                <a:chExt cx="284316" cy="377683"/>
              </a:xfrm>
            </p:grpSpPr>
            <p:sp>
              <p:nvSpPr>
                <p:cNvPr id="623" name="Freeform: Shape 622">
                  <a:extLst>
                    <a:ext uri="{FF2B5EF4-FFF2-40B4-BE49-F238E27FC236}">
                      <a16:creationId xmlns:a16="http://schemas.microsoft.com/office/drawing/2014/main" id="{02DB4607-4875-44E9-9624-B689F8366093}"/>
                    </a:ext>
                  </a:extLst>
                </p:cNvPr>
                <p:cNvSpPr/>
                <p:nvPr/>
              </p:nvSpPr>
              <p:spPr>
                <a:xfrm>
                  <a:off x="9243965" y="3960552"/>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nvGrpSpPr>
                <p:cNvPr id="624" name="Group 623">
                  <a:extLst>
                    <a:ext uri="{FF2B5EF4-FFF2-40B4-BE49-F238E27FC236}">
                      <a16:creationId xmlns:a16="http://schemas.microsoft.com/office/drawing/2014/main" id="{3D8FBAA3-3093-4BDD-974B-AD325165D1EB}"/>
                    </a:ext>
                  </a:extLst>
                </p:cNvPr>
                <p:cNvGrpSpPr/>
                <p:nvPr/>
              </p:nvGrpSpPr>
              <p:grpSpPr>
                <a:xfrm>
                  <a:off x="9243965" y="3994952"/>
                  <a:ext cx="284316" cy="343283"/>
                  <a:chOff x="9243965" y="3994952"/>
                  <a:chExt cx="284316" cy="343283"/>
                </a:xfrm>
              </p:grpSpPr>
              <p:sp>
                <p:nvSpPr>
                  <p:cNvPr id="625" name="Freeform: Shape 624">
                    <a:extLst>
                      <a:ext uri="{FF2B5EF4-FFF2-40B4-BE49-F238E27FC236}">
                        <a16:creationId xmlns:a16="http://schemas.microsoft.com/office/drawing/2014/main" id="{CC9DEF69-C869-46C0-A87F-381540057563}"/>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26" name="Freeform: Shape 625">
                    <a:extLst>
                      <a:ext uri="{FF2B5EF4-FFF2-40B4-BE49-F238E27FC236}">
                        <a16:creationId xmlns:a16="http://schemas.microsoft.com/office/drawing/2014/main" id="{138E9648-278A-47ED-9DA1-3A5890EE02DB}"/>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grpSp>
          <p:nvGrpSpPr>
            <p:cNvPr id="517" name="Group 516">
              <a:extLst>
                <a:ext uri="{FF2B5EF4-FFF2-40B4-BE49-F238E27FC236}">
                  <a16:creationId xmlns:a16="http://schemas.microsoft.com/office/drawing/2014/main" id="{49247C83-3570-49F9-9F91-5921D895EC1C}"/>
                </a:ext>
              </a:extLst>
            </p:cNvPr>
            <p:cNvGrpSpPr/>
            <p:nvPr/>
          </p:nvGrpSpPr>
          <p:grpSpPr>
            <a:xfrm>
              <a:off x="6058371" y="5308638"/>
              <a:ext cx="325211" cy="325211"/>
              <a:chOff x="6058371" y="5308638"/>
              <a:chExt cx="325211" cy="325211"/>
            </a:xfrm>
          </p:grpSpPr>
          <p:sp>
            <p:nvSpPr>
              <p:cNvPr id="606" name="Oval 605">
                <a:extLst>
                  <a:ext uri="{FF2B5EF4-FFF2-40B4-BE49-F238E27FC236}">
                    <a16:creationId xmlns:a16="http://schemas.microsoft.com/office/drawing/2014/main" id="{24512EEE-284A-4361-BE5D-35B4AB16D973}"/>
                  </a:ext>
                </a:extLst>
              </p:cNvPr>
              <p:cNvSpPr/>
              <p:nvPr/>
            </p:nvSpPr>
            <p:spPr bwMode="auto">
              <a:xfrm>
                <a:off x="6058371" y="5308638"/>
                <a:ext cx="325211" cy="32521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07" name="mobile 2" descr="mobile, phone">
                <a:extLst>
                  <a:ext uri="{FF2B5EF4-FFF2-40B4-BE49-F238E27FC236}">
                    <a16:creationId xmlns:a16="http://schemas.microsoft.com/office/drawing/2014/main" id="{E7BCE6D2-46CE-46E6-8726-C6015E7A93C7}"/>
                  </a:ext>
                </a:extLst>
              </p:cNvPr>
              <p:cNvGrpSpPr/>
              <p:nvPr/>
            </p:nvGrpSpPr>
            <p:grpSpPr>
              <a:xfrm>
                <a:off x="6110235" y="5360502"/>
                <a:ext cx="221482" cy="221482"/>
                <a:chOff x="7301548" y="3947160"/>
                <a:chExt cx="416242" cy="416242"/>
              </a:xfrm>
            </p:grpSpPr>
            <p:sp>
              <p:nvSpPr>
                <p:cNvPr id="608" name="Freeform: Shape 607">
                  <a:extLst>
                    <a:ext uri="{FF2B5EF4-FFF2-40B4-BE49-F238E27FC236}">
                      <a16:creationId xmlns:a16="http://schemas.microsoft.com/office/drawing/2014/main" id="{AB94E999-9DCD-4234-80CF-556B3F15DBDE}"/>
                    </a:ext>
                  </a:extLst>
                </p:cNvPr>
                <p:cNvSpPr/>
                <p:nvPr/>
              </p:nvSpPr>
              <p:spPr>
                <a:xfrm>
                  <a:off x="7399141" y="3947644"/>
                  <a:ext cx="218849" cy="411951"/>
                </a:xfrm>
                <a:custGeom>
                  <a:avLst/>
                  <a:gdLst>
                    <a:gd name="connsiteX0" fmla="*/ 193231 w 218848"/>
                    <a:gd name="connsiteY0" fmla="*/ 413377 h 411950"/>
                    <a:gd name="connsiteX1" fmla="*/ 27160 w 218848"/>
                    <a:gd name="connsiteY1" fmla="*/ 413377 h 411950"/>
                    <a:gd name="connsiteX2" fmla="*/ 1427 w 218848"/>
                    <a:gd name="connsiteY2" fmla="*/ 387644 h 411950"/>
                    <a:gd name="connsiteX3" fmla="*/ 1427 w 218848"/>
                    <a:gd name="connsiteY3" fmla="*/ 27160 h 411950"/>
                    <a:gd name="connsiteX4" fmla="*/ 27160 w 218848"/>
                    <a:gd name="connsiteY4" fmla="*/ 1427 h 411950"/>
                    <a:gd name="connsiteX5" fmla="*/ 193231 w 218848"/>
                    <a:gd name="connsiteY5" fmla="*/ 1427 h 411950"/>
                    <a:gd name="connsiteX6" fmla="*/ 218964 w 218848"/>
                    <a:gd name="connsiteY6" fmla="*/ 27160 h 411950"/>
                    <a:gd name="connsiteX7" fmla="*/ 218964 w 218848"/>
                    <a:gd name="connsiteY7" fmla="*/ 387572 h 411950"/>
                    <a:gd name="connsiteX8" fmla="*/ 193231 w 218848"/>
                    <a:gd name="connsiteY8" fmla="*/ 413377 h 41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848" h="411950">
                      <a:moveTo>
                        <a:pt x="193231" y="413377"/>
                      </a:moveTo>
                      <a:lnTo>
                        <a:pt x="27160" y="413377"/>
                      </a:lnTo>
                      <a:cubicBezTo>
                        <a:pt x="12952" y="413377"/>
                        <a:pt x="1427" y="401852"/>
                        <a:pt x="1427" y="387644"/>
                      </a:cubicBezTo>
                      <a:lnTo>
                        <a:pt x="1427" y="27160"/>
                      </a:lnTo>
                      <a:cubicBezTo>
                        <a:pt x="1427" y="12952"/>
                        <a:pt x="12952" y="1427"/>
                        <a:pt x="27160" y="1427"/>
                      </a:cubicBezTo>
                      <a:lnTo>
                        <a:pt x="193231" y="1427"/>
                      </a:lnTo>
                      <a:cubicBezTo>
                        <a:pt x="207438" y="1427"/>
                        <a:pt x="218964" y="12952"/>
                        <a:pt x="218964" y="27160"/>
                      </a:cubicBezTo>
                      <a:lnTo>
                        <a:pt x="218964" y="387572"/>
                      </a:lnTo>
                      <a:cubicBezTo>
                        <a:pt x="218964" y="401852"/>
                        <a:pt x="207438" y="413377"/>
                        <a:pt x="193231" y="413377"/>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09" name="Freeform: Shape 608">
                  <a:extLst>
                    <a:ext uri="{FF2B5EF4-FFF2-40B4-BE49-F238E27FC236}">
                      <a16:creationId xmlns:a16="http://schemas.microsoft.com/office/drawing/2014/main" id="{A7543A22-66F2-48F9-AB22-B9AC4FFE2DC9}"/>
                    </a:ext>
                  </a:extLst>
                </p:cNvPr>
                <p:cNvSpPr/>
                <p:nvPr/>
              </p:nvSpPr>
              <p:spPr>
                <a:xfrm>
                  <a:off x="7498235" y="4303425"/>
                  <a:ext cx="21456" cy="21456"/>
                </a:xfrm>
                <a:custGeom>
                  <a:avLst/>
                  <a:gdLst>
                    <a:gd name="connsiteX0" fmla="*/ 23608 w 21455"/>
                    <a:gd name="connsiteY0" fmla="*/ 12517 h 21455"/>
                    <a:gd name="connsiteX1" fmla="*/ 12517 w 21455"/>
                    <a:gd name="connsiteY1" fmla="*/ 23608 h 21455"/>
                    <a:gd name="connsiteX2" fmla="*/ 1427 w 21455"/>
                    <a:gd name="connsiteY2" fmla="*/ 12517 h 21455"/>
                    <a:gd name="connsiteX3" fmla="*/ 12517 w 21455"/>
                    <a:gd name="connsiteY3" fmla="*/ 1427 h 21455"/>
                    <a:gd name="connsiteX4" fmla="*/ 23608 w 21455"/>
                    <a:gd name="connsiteY4" fmla="*/ 12517 h 21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55" h="21455">
                      <a:moveTo>
                        <a:pt x="23608" y="12517"/>
                      </a:moveTo>
                      <a:cubicBezTo>
                        <a:pt x="23608" y="18606"/>
                        <a:pt x="18606" y="23608"/>
                        <a:pt x="12517" y="23608"/>
                      </a:cubicBezTo>
                      <a:cubicBezTo>
                        <a:pt x="6428" y="23608"/>
                        <a:pt x="1427" y="18606"/>
                        <a:pt x="1427" y="12517"/>
                      </a:cubicBezTo>
                      <a:cubicBezTo>
                        <a:pt x="1427" y="6356"/>
                        <a:pt x="6428" y="1427"/>
                        <a:pt x="12517" y="1427"/>
                      </a:cubicBezTo>
                      <a:cubicBezTo>
                        <a:pt x="18679" y="1427"/>
                        <a:pt x="23608" y="6428"/>
                        <a:pt x="23608" y="12517"/>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0" name="Freeform: Shape 609">
                  <a:extLst>
                    <a:ext uri="{FF2B5EF4-FFF2-40B4-BE49-F238E27FC236}">
                      <a16:creationId xmlns:a16="http://schemas.microsoft.com/office/drawing/2014/main" id="{7B2CC86B-0A5A-4EDD-9849-955CF27CF0B0}"/>
                    </a:ext>
                  </a:extLst>
                </p:cNvPr>
                <p:cNvSpPr/>
                <p:nvPr/>
              </p:nvSpPr>
              <p:spPr>
                <a:xfrm>
                  <a:off x="7481343" y="3985913"/>
                  <a:ext cx="55785" cy="12873"/>
                </a:xfrm>
                <a:custGeom>
                  <a:avLst/>
                  <a:gdLst>
                    <a:gd name="connsiteX0" fmla="*/ 50574 w 55785"/>
                    <a:gd name="connsiteY0" fmla="*/ 12300 h 12873"/>
                    <a:gd name="connsiteX1" fmla="*/ 6864 w 55785"/>
                    <a:gd name="connsiteY1" fmla="*/ 12300 h 12873"/>
                    <a:gd name="connsiteX2" fmla="*/ 1427 w 55785"/>
                    <a:gd name="connsiteY2" fmla="*/ 6863 h 12873"/>
                    <a:gd name="connsiteX3" fmla="*/ 6864 w 55785"/>
                    <a:gd name="connsiteY3" fmla="*/ 1427 h 12873"/>
                    <a:gd name="connsiteX4" fmla="*/ 50502 w 55785"/>
                    <a:gd name="connsiteY4" fmla="*/ 1427 h 12873"/>
                    <a:gd name="connsiteX5" fmla="*/ 55938 w 55785"/>
                    <a:gd name="connsiteY5" fmla="*/ 6863 h 12873"/>
                    <a:gd name="connsiteX6" fmla="*/ 50574 w 55785"/>
                    <a:gd name="connsiteY6" fmla="*/ 12300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85" h="12873">
                      <a:moveTo>
                        <a:pt x="50574" y="12300"/>
                      </a:moveTo>
                      <a:lnTo>
                        <a:pt x="6864" y="12300"/>
                      </a:lnTo>
                      <a:cubicBezTo>
                        <a:pt x="3892" y="12300"/>
                        <a:pt x="1427" y="9835"/>
                        <a:pt x="1427" y="6863"/>
                      </a:cubicBezTo>
                      <a:cubicBezTo>
                        <a:pt x="1427" y="3891"/>
                        <a:pt x="3892" y="1427"/>
                        <a:pt x="6864" y="1427"/>
                      </a:cubicBezTo>
                      <a:lnTo>
                        <a:pt x="50502" y="1427"/>
                      </a:lnTo>
                      <a:cubicBezTo>
                        <a:pt x="53474" y="1427"/>
                        <a:pt x="55938" y="3891"/>
                        <a:pt x="55938" y="6863"/>
                      </a:cubicBezTo>
                      <a:cubicBezTo>
                        <a:pt x="55938" y="9835"/>
                        <a:pt x="53546" y="12300"/>
                        <a:pt x="50574" y="12300"/>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1" name="Freeform: Shape 610">
                  <a:extLst>
                    <a:ext uri="{FF2B5EF4-FFF2-40B4-BE49-F238E27FC236}">
                      <a16:creationId xmlns:a16="http://schemas.microsoft.com/office/drawing/2014/main" id="{0CB8F34F-093D-4BEA-BE03-F6ECB18FECB9}"/>
                    </a:ext>
                  </a:extLst>
                </p:cNvPr>
                <p:cNvSpPr/>
                <p:nvPr/>
              </p:nvSpPr>
              <p:spPr>
                <a:xfrm>
                  <a:off x="7432196"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2" name="Freeform: Shape 611">
                  <a:extLst>
                    <a:ext uri="{FF2B5EF4-FFF2-40B4-BE49-F238E27FC236}">
                      <a16:creationId xmlns:a16="http://schemas.microsoft.com/office/drawing/2014/main" id="{A88599AB-DD29-49C5-8657-5FB661496AA9}"/>
                    </a:ext>
                  </a:extLst>
                </p:cNvPr>
                <p:cNvSpPr/>
                <p:nvPr/>
              </p:nvSpPr>
              <p:spPr>
                <a:xfrm>
                  <a:off x="7487725"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3" name="Freeform: Shape 612">
                  <a:extLst>
                    <a:ext uri="{FF2B5EF4-FFF2-40B4-BE49-F238E27FC236}">
                      <a16:creationId xmlns:a16="http://schemas.microsoft.com/office/drawing/2014/main" id="{8EF12108-2AA0-4917-BA5C-16CDEED046B8}"/>
                    </a:ext>
                  </a:extLst>
                </p:cNvPr>
                <p:cNvSpPr/>
                <p:nvPr/>
              </p:nvSpPr>
              <p:spPr>
                <a:xfrm>
                  <a:off x="7541654"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4" name="Freeform: Shape 613">
                  <a:extLst>
                    <a:ext uri="{FF2B5EF4-FFF2-40B4-BE49-F238E27FC236}">
                      <a16:creationId xmlns:a16="http://schemas.microsoft.com/office/drawing/2014/main" id="{C8EA8015-C2DE-44D0-B984-35A92229E154}"/>
                    </a:ext>
                  </a:extLst>
                </p:cNvPr>
                <p:cNvSpPr/>
                <p:nvPr/>
              </p:nvSpPr>
              <p:spPr>
                <a:xfrm>
                  <a:off x="7432196"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5" name="Freeform: Shape 614">
                  <a:extLst>
                    <a:ext uri="{FF2B5EF4-FFF2-40B4-BE49-F238E27FC236}">
                      <a16:creationId xmlns:a16="http://schemas.microsoft.com/office/drawing/2014/main" id="{3D7C0BAD-5D80-4679-8F83-0DF6511542C6}"/>
                    </a:ext>
                  </a:extLst>
                </p:cNvPr>
                <p:cNvSpPr/>
                <p:nvPr/>
              </p:nvSpPr>
              <p:spPr>
                <a:xfrm>
                  <a:off x="7487725"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6" name="Freeform: Shape 615">
                  <a:extLst>
                    <a:ext uri="{FF2B5EF4-FFF2-40B4-BE49-F238E27FC236}">
                      <a16:creationId xmlns:a16="http://schemas.microsoft.com/office/drawing/2014/main" id="{AE5B869C-0D4A-49DC-87D3-C23B608A3DF6}"/>
                    </a:ext>
                  </a:extLst>
                </p:cNvPr>
                <p:cNvSpPr/>
                <p:nvPr/>
              </p:nvSpPr>
              <p:spPr>
                <a:xfrm>
                  <a:off x="7541654"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7" name="Freeform: Shape 616">
                  <a:extLst>
                    <a:ext uri="{FF2B5EF4-FFF2-40B4-BE49-F238E27FC236}">
                      <a16:creationId xmlns:a16="http://schemas.microsoft.com/office/drawing/2014/main" id="{ACBDFE81-6EA9-4F2A-ABA2-A1446AC64852}"/>
                    </a:ext>
                  </a:extLst>
                </p:cNvPr>
                <p:cNvSpPr/>
                <p:nvPr/>
              </p:nvSpPr>
              <p:spPr>
                <a:xfrm>
                  <a:off x="7432196"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8" name="Freeform: Shape 617">
                  <a:extLst>
                    <a:ext uri="{FF2B5EF4-FFF2-40B4-BE49-F238E27FC236}">
                      <a16:creationId xmlns:a16="http://schemas.microsoft.com/office/drawing/2014/main" id="{7878A592-C813-4D1D-A036-8D55BF63A661}"/>
                    </a:ext>
                  </a:extLst>
                </p:cNvPr>
                <p:cNvSpPr/>
                <p:nvPr/>
              </p:nvSpPr>
              <p:spPr>
                <a:xfrm>
                  <a:off x="7487725"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9" name="Freeform: Shape 618">
                  <a:extLst>
                    <a:ext uri="{FF2B5EF4-FFF2-40B4-BE49-F238E27FC236}">
                      <a16:creationId xmlns:a16="http://schemas.microsoft.com/office/drawing/2014/main" id="{ACA8CF2F-348A-4A47-90C5-90292EE51C31}"/>
                    </a:ext>
                  </a:extLst>
                </p:cNvPr>
                <p:cNvSpPr/>
                <p:nvPr/>
              </p:nvSpPr>
              <p:spPr>
                <a:xfrm>
                  <a:off x="7487725" y="422309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2"/>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20" name="Freeform: Shape 619">
                  <a:extLst>
                    <a:ext uri="{FF2B5EF4-FFF2-40B4-BE49-F238E27FC236}">
                      <a16:creationId xmlns:a16="http://schemas.microsoft.com/office/drawing/2014/main" id="{C22C8641-E7C4-4C6D-A912-973349AC183F}"/>
                    </a:ext>
                  </a:extLst>
                </p:cNvPr>
                <p:cNvSpPr/>
                <p:nvPr/>
              </p:nvSpPr>
              <p:spPr>
                <a:xfrm>
                  <a:off x="7541654"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grpSp>
        </p:grpSp>
        <p:grpSp>
          <p:nvGrpSpPr>
            <p:cNvPr id="518" name="Group 517">
              <a:extLst>
                <a:ext uri="{FF2B5EF4-FFF2-40B4-BE49-F238E27FC236}">
                  <a16:creationId xmlns:a16="http://schemas.microsoft.com/office/drawing/2014/main" id="{DBB149B2-7D4D-43F7-81AC-C13BB3181FF3}"/>
                </a:ext>
              </a:extLst>
            </p:cNvPr>
            <p:cNvGrpSpPr/>
            <p:nvPr/>
          </p:nvGrpSpPr>
          <p:grpSpPr>
            <a:xfrm>
              <a:off x="4971565" y="5324254"/>
              <a:ext cx="325211" cy="325211"/>
              <a:chOff x="4971565" y="5324254"/>
              <a:chExt cx="325211" cy="325211"/>
            </a:xfrm>
          </p:grpSpPr>
          <p:sp>
            <p:nvSpPr>
              <p:cNvPr id="596" name="Oval 595">
                <a:extLst>
                  <a:ext uri="{FF2B5EF4-FFF2-40B4-BE49-F238E27FC236}">
                    <a16:creationId xmlns:a16="http://schemas.microsoft.com/office/drawing/2014/main" id="{1020A33A-000F-4195-9032-6E557B75BC17}"/>
                  </a:ext>
                </a:extLst>
              </p:cNvPr>
              <p:cNvSpPr/>
              <p:nvPr/>
            </p:nvSpPr>
            <p:spPr bwMode="auto">
              <a:xfrm>
                <a:off x="4971565" y="5324254"/>
                <a:ext cx="325211" cy="32521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97" name="community" descr="community">
                <a:extLst>
                  <a:ext uri="{FF2B5EF4-FFF2-40B4-BE49-F238E27FC236}">
                    <a16:creationId xmlns:a16="http://schemas.microsoft.com/office/drawing/2014/main" id="{DC953C36-3540-4AF2-B964-5BA3A8715A72}"/>
                  </a:ext>
                </a:extLst>
              </p:cNvPr>
              <p:cNvGrpSpPr/>
              <p:nvPr/>
            </p:nvGrpSpPr>
            <p:grpSpPr>
              <a:xfrm>
                <a:off x="5031867" y="5384556"/>
                <a:ext cx="204606" cy="204606"/>
                <a:chOff x="3519486" y="3905250"/>
                <a:chExt cx="490540" cy="490538"/>
              </a:xfrm>
            </p:grpSpPr>
            <p:sp>
              <p:nvSpPr>
                <p:cNvPr id="598" name="Freeform: Shape 597">
                  <a:extLst>
                    <a:ext uri="{FF2B5EF4-FFF2-40B4-BE49-F238E27FC236}">
                      <a16:creationId xmlns:a16="http://schemas.microsoft.com/office/drawing/2014/main" id="{66CF339E-D7A9-40C8-81C5-AE6F4531D7FE}"/>
                    </a:ext>
                  </a:extLst>
                </p:cNvPr>
                <p:cNvSpPr/>
                <p:nvPr/>
              </p:nvSpPr>
              <p:spPr>
                <a:xfrm>
                  <a:off x="3826642"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9" name="Freeform: Shape 598">
                  <a:extLst>
                    <a:ext uri="{FF2B5EF4-FFF2-40B4-BE49-F238E27FC236}">
                      <a16:creationId xmlns:a16="http://schemas.microsoft.com/office/drawing/2014/main" id="{A1DD9BE9-4A32-4928-BC1C-65DB44062F01}"/>
                    </a:ext>
                  </a:extLst>
                </p:cNvPr>
                <p:cNvSpPr/>
                <p:nvPr/>
              </p:nvSpPr>
              <p:spPr>
                <a:xfrm>
                  <a:off x="3866270"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0" name="Freeform: Shape 599">
                  <a:extLst>
                    <a:ext uri="{FF2B5EF4-FFF2-40B4-BE49-F238E27FC236}">
                      <a16:creationId xmlns:a16="http://schemas.microsoft.com/office/drawing/2014/main" id="{E3B00429-6816-4ADE-A088-2D47F8D4FF57}"/>
                    </a:ext>
                  </a:extLst>
                </p:cNvPr>
                <p:cNvSpPr/>
                <p:nvPr/>
              </p:nvSpPr>
              <p:spPr>
                <a:xfrm>
                  <a:off x="3673220" y="4051749"/>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1" name="Freeform: Shape 600">
                  <a:extLst>
                    <a:ext uri="{FF2B5EF4-FFF2-40B4-BE49-F238E27FC236}">
                      <a16:creationId xmlns:a16="http://schemas.microsoft.com/office/drawing/2014/main" id="{E7B070B6-12D7-4B85-BDDF-6FD344B542E1}"/>
                    </a:ext>
                  </a:extLst>
                </p:cNvPr>
                <p:cNvSpPr/>
                <p:nvPr/>
              </p:nvSpPr>
              <p:spPr>
                <a:xfrm>
                  <a:off x="3712857" y="3926981"/>
                  <a:ext cx="101142" cy="101142"/>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2" name="Freeform: Shape 601">
                  <a:extLst>
                    <a:ext uri="{FF2B5EF4-FFF2-40B4-BE49-F238E27FC236}">
                      <a16:creationId xmlns:a16="http://schemas.microsoft.com/office/drawing/2014/main" id="{F65FA68D-6FBB-4827-A052-8C90107DBC2A}"/>
                    </a:ext>
                  </a:extLst>
                </p:cNvPr>
                <p:cNvSpPr/>
                <p:nvPr/>
              </p:nvSpPr>
              <p:spPr>
                <a:xfrm>
                  <a:off x="3673220" y="428350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3" name="Freeform: Shape 602">
                  <a:extLst>
                    <a:ext uri="{FF2B5EF4-FFF2-40B4-BE49-F238E27FC236}">
                      <a16:creationId xmlns:a16="http://schemas.microsoft.com/office/drawing/2014/main" id="{257569F6-858F-446D-95DA-F0801C8B004D}"/>
                    </a:ext>
                  </a:extLst>
                </p:cNvPr>
                <p:cNvSpPr/>
                <p:nvPr/>
              </p:nvSpPr>
              <p:spPr>
                <a:xfrm>
                  <a:off x="3712857" y="4158777"/>
                  <a:ext cx="101142" cy="101142"/>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4" name="Freeform: Shape 603">
                  <a:extLst>
                    <a:ext uri="{FF2B5EF4-FFF2-40B4-BE49-F238E27FC236}">
                      <a16:creationId xmlns:a16="http://schemas.microsoft.com/office/drawing/2014/main" id="{6578C80B-1FB2-4FBE-9BCB-F75A206F5349}"/>
                    </a:ext>
                  </a:extLst>
                </p:cNvPr>
                <p:cNvSpPr/>
                <p:nvPr/>
              </p:nvSpPr>
              <p:spPr>
                <a:xfrm>
                  <a:off x="3520657"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5" name="Freeform: Shape 604">
                  <a:extLst>
                    <a:ext uri="{FF2B5EF4-FFF2-40B4-BE49-F238E27FC236}">
                      <a16:creationId xmlns:a16="http://schemas.microsoft.com/office/drawing/2014/main" id="{F66FF5AB-D2A0-4775-8818-85B01282E8E3}"/>
                    </a:ext>
                  </a:extLst>
                </p:cNvPr>
                <p:cNvSpPr/>
                <p:nvPr/>
              </p:nvSpPr>
              <p:spPr>
                <a:xfrm>
                  <a:off x="3560295"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19" name="Group 518">
              <a:extLst>
                <a:ext uri="{FF2B5EF4-FFF2-40B4-BE49-F238E27FC236}">
                  <a16:creationId xmlns:a16="http://schemas.microsoft.com/office/drawing/2014/main" id="{902F5CF3-E99D-4DDC-9AE8-5600D8A20048}"/>
                </a:ext>
              </a:extLst>
            </p:cNvPr>
            <p:cNvGrpSpPr/>
            <p:nvPr/>
          </p:nvGrpSpPr>
          <p:grpSpPr>
            <a:xfrm>
              <a:off x="5711134" y="4831518"/>
              <a:ext cx="325211" cy="325211"/>
              <a:chOff x="5711134" y="4831518"/>
              <a:chExt cx="325211" cy="325211"/>
            </a:xfrm>
          </p:grpSpPr>
          <p:sp>
            <p:nvSpPr>
              <p:cNvPr id="585" name="Oval 584">
                <a:extLst>
                  <a:ext uri="{FF2B5EF4-FFF2-40B4-BE49-F238E27FC236}">
                    <a16:creationId xmlns:a16="http://schemas.microsoft.com/office/drawing/2014/main" id="{6D3D2DBB-E854-4707-A389-5B4CD2B8098C}"/>
                  </a:ext>
                </a:extLst>
              </p:cNvPr>
              <p:cNvSpPr/>
              <p:nvPr/>
            </p:nvSpPr>
            <p:spPr bwMode="auto">
              <a:xfrm>
                <a:off x="5711134" y="4831518"/>
                <a:ext cx="325211" cy="32521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86" name="API gateway" descr="API gateway">
                <a:extLst>
                  <a:ext uri="{FF2B5EF4-FFF2-40B4-BE49-F238E27FC236}">
                    <a16:creationId xmlns:a16="http://schemas.microsoft.com/office/drawing/2014/main" id="{65F6B1E2-222E-4CB6-8FAD-7AEE18F4FC60}"/>
                  </a:ext>
                </a:extLst>
              </p:cNvPr>
              <p:cNvGrpSpPr>
                <a:grpSpLocks noChangeAspect="1"/>
              </p:cNvGrpSpPr>
              <p:nvPr/>
            </p:nvGrpSpPr>
            <p:grpSpPr bwMode="auto">
              <a:xfrm>
                <a:off x="5768850" y="4916857"/>
                <a:ext cx="209778" cy="154532"/>
                <a:chOff x="5765" y="2520"/>
                <a:chExt cx="262" cy="193"/>
              </a:xfrm>
            </p:grpSpPr>
            <p:sp>
              <p:nvSpPr>
                <p:cNvPr id="587" name="AutoShape 56">
                  <a:extLst>
                    <a:ext uri="{FF2B5EF4-FFF2-40B4-BE49-F238E27FC236}">
                      <a16:creationId xmlns:a16="http://schemas.microsoft.com/office/drawing/2014/main" id="{457AB723-3BAD-4773-A088-4724023BB3E2}"/>
                    </a:ext>
                  </a:extLst>
                </p:cNvPr>
                <p:cNvSpPr>
                  <a:spLocks noChangeAspect="1" noChangeArrowheads="1" noTextEdit="1"/>
                </p:cNvSpPr>
                <p:nvPr/>
              </p:nvSpPr>
              <p:spPr bwMode="auto">
                <a:xfrm>
                  <a:off x="5765" y="2520"/>
                  <a:ext cx="262"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8" name="Rectangle 58">
                  <a:extLst>
                    <a:ext uri="{FF2B5EF4-FFF2-40B4-BE49-F238E27FC236}">
                      <a16:creationId xmlns:a16="http://schemas.microsoft.com/office/drawing/2014/main" id="{259C46B2-77A7-4086-9726-51AE69C20D28}"/>
                    </a:ext>
                  </a:extLst>
                </p:cNvPr>
                <p:cNvSpPr>
                  <a:spLocks noChangeArrowheads="1"/>
                </p:cNvSpPr>
                <p:nvPr/>
              </p:nvSpPr>
              <p:spPr bwMode="auto">
                <a:xfrm>
                  <a:off x="5765" y="2546"/>
                  <a:ext cx="262" cy="16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9" name="Rectangle 59">
                  <a:extLst>
                    <a:ext uri="{FF2B5EF4-FFF2-40B4-BE49-F238E27FC236}">
                      <a16:creationId xmlns:a16="http://schemas.microsoft.com/office/drawing/2014/main" id="{8BD817ED-1954-4619-A840-A2F1CC839539}"/>
                    </a:ext>
                  </a:extLst>
                </p:cNvPr>
                <p:cNvSpPr>
                  <a:spLocks noChangeArrowheads="1"/>
                </p:cNvSpPr>
                <p:nvPr/>
              </p:nvSpPr>
              <p:spPr bwMode="auto">
                <a:xfrm>
                  <a:off x="5765" y="2519"/>
                  <a:ext cx="262" cy="2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0" name="Oval 60">
                  <a:extLst>
                    <a:ext uri="{FF2B5EF4-FFF2-40B4-BE49-F238E27FC236}">
                      <a16:creationId xmlns:a16="http://schemas.microsoft.com/office/drawing/2014/main" id="{A5740D98-5B99-4752-858F-AF9AA3A3260F}"/>
                    </a:ext>
                  </a:extLst>
                </p:cNvPr>
                <p:cNvSpPr>
                  <a:spLocks noChangeArrowheads="1"/>
                </p:cNvSpPr>
                <p:nvPr/>
              </p:nvSpPr>
              <p:spPr bwMode="auto">
                <a:xfrm>
                  <a:off x="5801" y="2591"/>
                  <a:ext cx="65" cy="6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1" name="Freeform 61">
                  <a:extLst>
                    <a:ext uri="{FF2B5EF4-FFF2-40B4-BE49-F238E27FC236}">
                      <a16:creationId xmlns:a16="http://schemas.microsoft.com/office/drawing/2014/main" id="{45004FF9-83C5-4AAA-A588-626EB7BE9AF5}"/>
                    </a:ext>
                  </a:extLst>
                </p:cNvPr>
                <p:cNvSpPr>
                  <a:spLocks noEditPoints="1"/>
                </p:cNvSpPr>
                <p:nvPr/>
              </p:nvSpPr>
              <p:spPr bwMode="auto">
                <a:xfrm>
                  <a:off x="5786" y="2575"/>
                  <a:ext cx="96" cy="96"/>
                </a:xfrm>
                <a:custGeom>
                  <a:avLst/>
                  <a:gdLst>
                    <a:gd name="T0" fmla="*/ 141 w 141"/>
                    <a:gd name="T1" fmla="*/ 78 h 141"/>
                    <a:gd name="T2" fmla="*/ 141 w 141"/>
                    <a:gd name="T3" fmla="*/ 63 h 141"/>
                    <a:gd name="T4" fmla="*/ 126 w 141"/>
                    <a:gd name="T5" fmla="*/ 63 h 141"/>
                    <a:gd name="T6" fmla="*/ 115 w 141"/>
                    <a:gd name="T7" fmla="*/ 37 h 141"/>
                    <a:gd name="T8" fmla="*/ 126 w 141"/>
                    <a:gd name="T9" fmla="*/ 26 h 141"/>
                    <a:gd name="T10" fmla="*/ 115 w 141"/>
                    <a:gd name="T11" fmla="*/ 16 h 141"/>
                    <a:gd name="T12" fmla="*/ 104 w 141"/>
                    <a:gd name="T13" fmla="*/ 26 h 141"/>
                    <a:gd name="T14" fmla="*/ 78 w 141"/>
                    <a:gd name="T15" fmla="*/ 15 h 141"/>
                    <a:gd name="T16" fmla="*/ 78 w 141"/>
                    <a:gd name="T17" fmla="*/ 0 h 141"/>
                    <a:gd name="T18" fmla="*/ 63 w 141"/>
                    <a:gd name="T19" fmla="*/ 0 h 141"/>
                    <a:gd name="T20" fmla="*/ 63 w 141"/>
                    <a:gd name="T21" fmla="*/ 15 h 141"/>
                    <a:gd name="T22" fmla="*/ 37 w 141"/>
                    <a:gd name="T23" fmla="*/ 26 h 141"/>
                    <a:gd name="T24" fmla="*/ 26 w 141"/>
                    <a:gd name="T25" fmla="*/ 16 h 141"/>
                    <a:gd name="T26" fmla="*/ 16 w 141"/>
                    <a:gd name="T27" fmla="*/ 26 h 141"/>
                    <a:gd name="T28" fmla="*/ 26 w 141"/>
                    <a:gd name="T29" fmla="*/ 37 h 141"/>
                    <a:gd name="T30" fmla="*/ 15 w 141"/>
                    <a:gd name="T31" fmla="*/ 63 h 141"/>
                    <a:gd name="T32" fmla="*/ 0 w 141"/>
                    <a:gd name="T33" fmla="*/ 63 h 141"/>
                    <a:gd name="T34" fmla="*/ 0 w 141"/>
                    <a:gd name="T35" fmla="*/ 78 h 141"/>
                    <a:gd name="T36" fmla="*/ 15 w 141"/>
                    <a:gd name="T37" fmla="*/ 78 h 141"/>
                    <a:gd name="T38" fmla="*/ 26 w 141"/>
                    <a:gd name="T39" fmla="*/ 105 h 141"/>
                    <a:gd name="T40" fmla="*/ 15 w 141"/>
                    <a:gd name="T41" fmla="*/ 115 h 141"/>
                    <a:gd name="T42" fmla="*/ 26 w 141"/>
                    <a:gd name="T43" fmla="*/ 126 h 141"/>
                    <a:gd name="T44" fmla="*/ 37 w 141"/>
                    <a:gd name="T45" fmla="*/ 115 h 141"/>
                    <a:gd name="T46" fmla="*/ 63 w 141"/>
                    <a:gd name="T47" fmla="*/ 126 h 141"/>
                    <a:gd name="T48" fmla="*/ 63 w 141"/>
                    <a:gd name="T49" fmla="*/ 141 h 141"/>
                    <a:gd name="T50" fmla="*/ 78 w 141"/>
                    <a:gd name="T51" fmla="*/ 141 h 141"/>
                    <a:gd name="T52" fmla="*/ 78 w 141"/>
                    <a:gd name="T53" fmla="*/ 126 h 141"/>
                    <a:gd name="T54" fmla="*/ 104 w 141"/>
                    <a:gd name="T55" fmla="*/ 115 h 141"/>
                    <a:gd name="T56" fmla="*/ 115 w 141"/>
                    <a:gd name="T57" fmla="*/ 126 h 141"/>
                    <a:gd name="T58" fmla="*/ 126 w 141"/>
                    <a:gd name="T59" fmla="*/ 115 h 141"/>
                    <a:gd name="T60" fmla="*/ 115 w 141"/>
                    <a:gd name="T61" fmla="*/ 105 h 141"/>
                    <a:gd name="T62" fmla="*/ 126 w 141"/>
                    <a:gd name="T63" fmla="*/ 78 h 141"/>
                    <a:gd name="T64" fmla="*/ 141 w 141"/>
                    <a:gd name="T65" fmla="*/ 78 h 141"/>
                    <a:gd name="T66" fmla="*/ 30 w 141"/>
                    <a:gd name="T67" fmla="*/ 71 h 141"/>
                    <a:gd name="T68" fmla="*/ 42 w 141"/>
                    <a:gd name="T69" fmla="*/ 42 h 141"/>
                    <a:gd name="T70" fmla="*/ 71 w 141"/>
                    <a:gd name="T71" fmla="*/ 30 h 141"/>
                    <a:gd name="T72" fmla="*/ 99 w 141"/>
                    <a:gd name="T73" fmla="*/ 42 h 141"/>
                    <a:gd name="T74" fmla="*/ 111 w 141"/>
                    <a:gd name="T75" fmla="*/ 71 h 141"/>
                    <a:gd name="T76" fmla="*/ 99 w 141"/>
                    <a:gd name="T77" fmla="*/ 100 h 141"/>
                    <a:gd name="T78" fmla="*/ 71 w 141"/>
                    <a:gd name="T79" fmla="*/ 112 h 141"/>
                    <a:gd name="T80" fmla="*/ 42 w 141"/>
                    <a:gd name="T81" fmla="*/ 100 h 141"/>
                    <a:gd name="T82" fmla="*/ 30 w 141"/>
                    <a:gd name="T83" fmla="*/ 7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1" h="141">
                      <a:moveTo>
                        <a:pt x="141" y="78"/>
                      </a:moveTo>
                      <a:cubicBezTo>
                        <a:pt x="141" y="63"/>
                        <a:pt x="141" y="63"/>
                        <a:pt x="141" y="63"/>
                      </a:cubicBezTo>
                      <a:cubicBezTo>
                        <a:pt x="126" y="63"/>
                        <a:pt x="126" y="63"/>
                        <a:pt x="126" y="63"/>
                      </a:cubicBezTo>
                      <a:cubicBezTo>
                        <a:pt x="125" y="53"/>
                        <a:pt x="121" y="44"/>
                        <a:pt x="115" y="37"/>
                      </a:cubicBezTo>
                      <a:cubicBezTo>
                        <a:pt x="126" y="26"/>
                        <a:pt x="126" y="26"/>
                        <a:pt x="126" y="26"/>
                      </a:cubicBezTo>
                      <a:cubicBezTo>
                        <a:pt x="115" y="16"/>
                        <a:pt x="115" y="16"/>
                        <a:pt x="115" y="16"/>
                      </a:cubicBezTo>
                      <a:cubicBezTo>
                        <a:pt x="104" y="26"/>
                        <a:pt x="104" y="26"/>
                        <a:pt x="104" y="26"/>
                      </a:cubicBezTo>
                      <a:cubicBezTo>
                        <a:pt x="97" y="21"/>
                        <a:pt x="88" y="17"/>
                        <a:pt x="78" y="15"/>
                      </a:cubicBezTo>
                      <a:cubicBezTo>
                        <a:pt x="78" y="0"/>
                        <a:pt x="78" y="0"/>
                        <a:pt x="78" y="0"/>
                      </a:cubicBezTo>
                      <a:cubicBezTo>
                        <a:pt x="63" y="0"/>
                        <a:pt x="63" y="0"/>
                        <a:pt x="63" y="0"/>
                      </a:cubicBezTo>
                      <a:cubicBezTo>
                        <a:pt x="63" y="15"/>
                        <a:pt x="63" y="15"/>
                        <a:pt x="63" y="15"/>
                      </a:cubicBezTo>
                      <a:cubicBezTo>
                        <a:pt x="53" y="17"/>
                        <a:pt x="44" y="21"/>
                        <a:pt x="37" y="26"/>
                      </a:cubicBezTo>
                      <a:cubicBezTo>
                        <a:pt x="26" y="16"/>
                        <a:pt x="26" y="16"/>
                        <a:pt x="26" y="16"/>
                      </a:cubicBezTo>
                      <a:cubicBezTo>
                        <a:pt x="16" y="26"/>
                        <a:pt x="16" y="26"/>
                        <a:pt x="16" y="26"/>
                      </a:cubicBezTo>
                      <a:cubicBezTo>
                        <a:pt x="26" y="37"/>
                        <a:pt x="26" y="37"/>
                        <a:pt x="26" y="37"/>
                      </a:cubicBezTo>
                      <a:cubicBezTo>
                        <a:pt x="21" y="44"/>
                        <a:pt x="17" y="53"/>
                        <a:pt x="15" y="63"/>
                      </a:cubicBezTo>
                      <a:cubicBezTo>
                        <a:pt x="0" y="63"/>
                        <a:pt x="0" y="63"/>
                        <a:pt x="0" y="63"/>
                      </a:cubicBezTo>
                      <a:cubicBezTo>
                        <a:pt x="0" y="78"/>
                        <a:pt x="0" y="78"/>
                        <a:pt x="0" y="78"/>
                      </a:cubicBezTo>
                      <a:cubicBezTo>
                        <a:pt x="15" y="78"/>
                        <a:pt x="15" y="78"/>
                        <a:pt x="15" y="78"/>
                      </a:cubicBezTo>
                      <a:cubicBezTo>
                        <a:pt x="17" y="88"/>
                        <a:pt x="21" y="97"/>
                        <a:pt x="26" y="105"/>
                      </a:cubicBezTo>
                      <a:cubicBezTo>
                        <a:pt x="15" y="115"/>
                        <a:pt x="15" y="115"/>
                        <a:pt x="15" y="115"/>
                      </a:cubicBezTo>
                      <a:cubicBezTo>
                        <a:pt x="26" y="126"/>
                        <a:pt x="26" y="126"/>
                        <a:pt x="26" y="126"/>
                      </a:cubicBezTo>
                      <a:cubicBezTo>
                        <a:pt x="37" y="115"/>
                        <a:pt x="37" y="115"/>
                        <a:pt x="37" y="115"/>
                      </a:cubicBezTo>
                      <a:cubicBezTo>
                        <a:pt x="44" y="121"/>
                        <a:pt x="53" y="125"/>
                        <a:pt x="63" y="126"/>
                      </a:cubicBezTo>
                      <a:cubicBezTo>
                        <a:pt x="63" y="141"/>
                        <a:pt x="63" y="141"/>
                        <a:pt x="63" y="141"/>
                      </a:cubicBezTo>
                      <a:cubicBezTo>
                        <a:pt x="78" y="141"/>
                        <a:pt x="78" y="141"/>
                        <a:pt x="78" y="141"/>
                      </a:cubicBezTo>
                      <a:cubicBezTo>
                        <a:pt x="78" y="126"/>
                        <a:pt x="78" y="126"/>
                        <a:pt x="78" y="126"/>
                      </a:cubicBezTo>
                      <a:cubicBezTo>
                        <a:pt x="88" y="125"/>
                        <a:pt x="97" y="121"/>
                        <a:pt x="104" y="115"/>
                      </a:cubicBezTo>
                      <a:cubicBezTo>
                        <a:pt x="115" y="126"/>
                        <a:pt x="115" y="126"/>
                        <a:pt x="115" y="126"/>
                      </a:cubicBezTo>
                      <a:cubicBezTo>
                        <a:pt x="126" y="115"/>
                        <a:pt x="126" y="115"/>
                        <a:pt x="126" y="115"/>
                      </a:cubicBezTo>
                      <a:cubicBezTo>
                        <a:pt x="115" y="105"/>
                        <a:pt x="115" y="105"/>
                        <a:pt x="115" y="105"/>
                      </a:cubicBezTo>
                      <a:cubicBezTo>
                        <a:pt x="121" y="97"/>
                        <a:pt x="124" y="88"/>
                        <a:pt x="126" y="78"/>
                      </a:cubicBezTo>
                      <a:lnTo>
                        <a:pt x="141" y="78"/>
                      </a:lnTo>
                      <a:close/>
                      <a:moveTo>
                        <a:pt x="30" y="71"/>
                      </a:moveTo>
                      <a:cubicBezTo>
                        <a:pt x="30" y="60"/>
                        <a:pt x="34" y="50"/>
                        <a:pt x="42" y="42"/>
                      </a:cubicBezTo>
                      <a:cubicBezTo>
                        <a:pt x="50" y="34"/>
                        <a:pt x="60" y="30"/>
                        <a:pt x="71" y="30"/>
                      </a:cubicBezTo>
                      <a:cubicBezTo>
                        <a:pt x="82" y="30"/>
                        <a:pt x="92" y="34"/>
                        <a:pt x="99" y="42"/>
                      </a:cubicBezTo>
                      <a:cubicBezTo>
                        <a:pt x="107" y="50"/>
                        <a:pt x="111" y="60"/>
                        <a:pt x="111" y="71"/>
                      </a:cubicBezTo>
                      <a:cubicBezTo>
                        <a:pt x="111" y="82"/>
                        <a:pt x="107" y="92"/>
                        <a:pt x="99" y="100"/>
                      </a:cubicBezTo>
                      <a:cubicBezTo>
                        <a:pt x="92" y="107"/>
                        <a:pt x="82" y="112"/>
                        <a:pt x="71" y="112"/>
                      </a:cubicBezTo>
                      <a:cubicBezTo>
                        <a:pt x="60" y="112"/>
                        <a:pt x="49" y="107"/>
                        <a:pt x="42" y="100"/>
                      </a:cubicBezTo>
                      <a:cubicBezTo>
                        <a:pt x="34" y="92"/>
                        <a:pt x="30" y="82"/>
                        <a:pt x="30" y="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2" name="Freeform 62">
                  <a:extLst>
                    <a:ext uri="{FF2B5EF4-FFF2-40B4-BE49-F238E27FC236}">
                      <a16:creationId xmlns:a16="http://schemas.microsoft.com/office/drawing/2014/main" id="{E5B39352-26EE-4CC5-8FB4-E3335AF7CA50}"/>
                    </a:ext>
                  </a:extLst>
                </p:cNvPr>
                <p:cNvSpPr>
                  <a:spLocks/>
                </p:cNvSpPr>
                <p:nvPr/>
              </p:nvSpPr>
              <p:spPr bwMode="auto">
                <a:xfrm>
                  <a:off x="5820" y="2592"/>
                  <a:ext cx="31" cy="62"/>
                </a:xfrm>
                <a:custGeom>
                  <a:avLst/>
                  <a:gdLst>
                    <a:gd name="T0" fmla="*/ 17 w 31"/>
                    <a:gd name="T1" fmla="*/ 24 h 62"/>
                    <a:gd name="T2" fmla="*/ 17 w 31"/>
                    <a:gd name="T3" fmla="*/ 24 h 62"/>
                    <a:gd name="T4" fmla="*/ 26 w 31"/>
                    <a:gd name="T5" fmla="*/ 0 h 62"/>
                    <a:gd name="T6" fmla="*/ 11 w 31"/>
                    <a:gd name="T7" fmla="*/ 0 h 62"/>
                    <a:gd name="T8" fmla="*/ 0 w 31"/>
                    <a:gd name="T9" fmla="*/ 33 h 62"/>
                    <a:gd name="T10" fmla="*/ 13 w 31"/>
                    <a:gd name="T11" fmla="*/ 33 h 62"/>
                    <a:gd name="T12" fmla="*/ 14 w 31"/>
                    <a:gd name="T13" fmla="*/ 33 h 62"/>
                    <a:gd name="T14" fmla="*/ 3 w 31"/>
                    <a:gd name="T15" fmla="*/ 62 h 62"/>
                    <a:gd name="T16" fmla="*/ 31 w 31"/>
                    <a:gd name="T17" fmla="*/ 24 h 62"/>
                    <a:gd name="T18" fmla="*/ 17 w 31"/>
                    <a:gd name="T19" fmla="*/ 2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62">
                      <a:moveTo>
                        <a:pt x="17" y="24"/>
                      </a:moveTo>
                      <a:lnTo>
                        <a:pt x="17" y="24"/>
                      </a:lnTo>
                      <a:lnTo>
                        <a:pt x="26" y="0"/>
                      </a:lnTo>
                      <a:lnTo>
                        <a:pt x="11" y="0"/>
                      </a:lnTo>
                      <a:lnTo>
                        <a:pt x="0" y="33"/>
                      </a:lnTo>
                      <a:lnTo>
                        <a:pt x="13" y="33"/>
                      </a:lnTo>
                      <a:lnTo>
                        <a:pt x="14" y="33"/>
                      </a:lnTo>
                      <a:lnTo>
                        <a:pt x="3" y="62"/>
                      </a:lnTo>
                      <a:lnTo>
                        <a:pt x="31" y="24"/>
                      </a:lnTo>
                      <a:lnTo>
                        <a:pt x="17" y="2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3" name="Rectangle 63">
                  <a:extLst>
                    <a:ext uri="{FF2B5EF4-FFF2-40B4-BE49-F238E27FC236}">
                      <a16:creationId xmlns:a16="http://schemas.microsoft.com/office/drawing/2014/main" id="{FB634582-4594-4135-86FC-1CBD21540130}"/>
                    </a:ext>
                  </a:extLst>
                </p:cNvPr>
                <p:cNvSpPr>
                  <a:spLocks noChangeArrowheads="1"/>
                </p:cNvSpPr>
                <p:nvPr/>
              </p:nvSpPr>
              <p:spPr bwMode="auto">
                <a:xfrm>
                  <a:off x="5903" y="2574"/>
                  <a:ext cx="96"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4" name="Rectangle 64">
                  <a:extLst>
                    <a:ext uri="{FF2B5EF4-FFF2-40B4-BE49-F238E27FC236}">
                      <a16:creationId xmlns:a16="http://schemas.microsoft.com/office/drawing/2014/main" id="{56FB518A-4E52-4F5C-8D46-6AB02BCE0E6E}"/>
                    </a:ext>
                  </a:extLst>
                </p:cNvPr>
                <p:cNvSpPr>
                  <a:spLocks noChangeArrowheads="1"/>
                </p:cNvSpPr>
                <p:nvPr/>
              </p:nvSpPr>
              <p:spPr bwMode="auto">
                <a:xfrm>
                  <a:off x="5903" y="2616"/>
                  <a:ext cx="82"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5" name="Rectangle 65">
                  <a:extLst>
                    <a:ext uri="{FF2B5EF4-FFF2-40B4-BE49-F238E27FC236}">
                      <a16:creationId xmlns:a16="http://schemas.microsoft.com/office/drawing/2014/main" id="{F786EBC2-2BC1-4D89-B2D8-3C3FFF7E9AB4}"/>
                    </a:ext>
                  </a:extLst>
                </p:cNvPr>
                <p:cNvSpPr>
                  <a:spLocks noChangeArrowheads="1"/>
                </p:cNvSpPr>
                <p:nvPr/>
              </p:nvSpPr>
              <p:spPr bwMode="auto">
                <a:xfrm>
                  <a:off x="5903" y="2657"/>
                  <a:ext cx="69"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20" name="Group 519">
              <a:extLst>
                <a:ext uri="{FF2B5EF4-FFF2-40B4-BE49-F238E27FC236}">
                  <a16:creationId xmlns:a16="http://schemas.microsoft.com/office/drawing/2014/main" id="{F3FBA937-CAC3-48C7-9D7F-B163AC658EE3}"/>
                </a:ext>
              </a:extLst>
            </p:cNvPr>
            <p:cNvGrpSpPr/>
            <p:nvPr/>
          </p:nvGrpSpPr>
          <p:grpSpPr>
            <a:xfrm>
              <a:off x="1412191" y="2076590"/>
              <a:ext cx="394918" cy="394918"/>
              <a:chOff x="1412191" y="2076590"/>
              <a:chExt cx="394918" cy="394918"/>
            </a:xfrm>
          </p:grpSpPr>
          <p:sp>
            <p:nvSpPr>
              <p:cNvPr id="577" name="Oval 576">
                <a:extLst>
                  <a:ext uri="{FF2B5EF4-FFF2-40B4-BE49-F238E27FC236}">
                    <a16:creationId xmlns:a16="http://schemas.microsoft.com/office/drawing/2014/main" id="{435B0C4E-D671-47C9-A6C8-FC879A008C0E}"/>
                  </a:ext>
                </a:extLst>
              </p:cNvPr>
              <p:cNvSpPr/>
              <p:nvPr/>
            </p:nvSpPr>
            <p:spPr bwMode="auto">
              <a:xfrm>
                <a:off x="1412191" y="2076590"/>
                <a:ext cx="394918" cy="394918"/>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78" name="security 2" descr="security, camera">
                <a:extLst>
                  <a:ext uri="{FF2B5EF4-FFF2-40B4-BE49-F238E27FC236}">
                    <a16:creationId xmlns:a16="http://schemas.microsoft.com/office/drawing/2014/main" id="{E0B43BF4-5542-4C92-8F0D-FBD4820E4DB9}"/>
                  </a:ext>
                </a:extLst>
              </p:cNvPr>
              <p:cNvGrpSpPr/>
              <p:nvPr/>
            </p:nvGrpSpPr>
            <p:grpSpPr>
              <a:xfrm>
                <a:off x="1455005" y="2119404"/>
                <a:ext cx="309290" cy="309290"/>
                <a:chOff x="9207610" y="4853940"/>
                <a:chExt cx="450484" cy="450484"/>
              </a:xfrm>
            </p:grpSpPr>
            <p:sp>
              <p:nvSpPr>
                <p:cNvPr id="579" name="Freeform: Shape 578">
                  <a:extLst>
                    <a:ext uri="{FF2B5EF4-FFF2-40B4-BE49-F238E27FC236}">
                      <a16:creationId xmlns:a16="http://schemas.microsoft.com/office/drawing/2014/main" id="{CED09A05-FF15-4AC9-906A-1C42788244B9}"/>
                    </a:ext>
                  </a:extLst>
                </p:cNvPr>
                <p:cNvSpPr/>
                <p:nvPr/>
              </p:nvSpPr>
              <p:spPr>
                <a:xfrm>
                  <a:off x="9236921" y="5118058"/>
                  <a:ext cx="148613" cy="92883"/>
                </a:xfrm>
                <a:custGeom>
                  <a:avLst/>
                  <a:gdLst>
                    <a:gd name="connsiteX0" fmla="*/ 1688 w 148613"/>
                    <a:gd name="connsiteY0" fmla="*/ 43456 h 92883"/>
                    <a:gd name="connsiteX1" fmla="*/ 105717 w 148613"/>
                    <a:gd name="connsiteY1" fmla="*/ 91403 h 92883"/>
                    <a:gd name="connsiteX2" fmla="*/ 148580 w 148613"/>
                    <a:gd name="connsiteY2" fmla="*/ 91403 h 92883"/>
                    <a:gd name="connsiteX3" fmla="*/ 148580 w 148613"/>
                    <a:gd name="connsiteY3" fmla="*/ 1688 h 92883"/>
                    <a:gd name="connsiteX4" fmla="*/ 108846 w 148613"/>
                    <a:gd name="connsiteY4" fmla="*/ 1688 h 92883"/>
                    <a:gd name="connsiteX5" fmla="*/ 108846 w 148613"/>
                    <a:gd name="connsiteY5" fmla="*/ 53702 h 92883"/>
                    <a:gd name="connsiteX6" fmla="*/ 11934 w 148613"/>
                    <a:gd name="connsiteY6" fmla="*/ 12873 h 92883"/>
                    <a:gd name="connsiteX7" fmla="*/ 1688 w 148613"/>
                    <a:gd name="connsiteY7" fmla="*/ 43456 h 9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613" h="92883">
                      <a:moveTo>
                        <a:pt x="1688" y="43456"/>
                      </a:moveTo>
                      <a:lnTo>
                        <a:pt x="105717" y="91403"/>
                      </a:lnTo>
                      <a:lnTo>
                        <a:pt x="148580" y="91403"/>
                      </a:lnTo>
                      <a:lnTo>
                        <a:pt x="148580" y="1688"/>
                      </a:lnTo>
                      <a:lnTo>
                        <a:pt x="108846" y="1688"/>
                      </a:lnTo>
                      <a:lnTo>
                        <a:pt x="108846" y="53702"/>
                      </a:lnTo>
                      <a:lnTo>
                        <a:pt x="11934" y="12873"/>
                      </a:lnTo>
                      <a:lnTo>
                        <a:pt x="1688" y="43456"/>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0" name="Freeform: Shape 579">
                  <a:extLst>
                    <a:ext uri="{FF2B5EF4-FFF2-40B4-BE49-F238E27FC236}">
                      <a16:creationId xmlns:a16="http://schemas.microsoft.com/office/drawing/2014/main" id="{DC601884-6BA5-4D27-A7E2-1C8F0B22FFB8}"/>
                    </a:ext>
                  </a:extLst>
                </p:cNvPr>
                <p:cNvSpPr/>
                <p:nvPr/>
              </p:nvSpPr>
              <p:spPr>
                <a:xfrm>
                  <a:off x="9288461" y="5006126"/>
                  <a:ext cx="176478" cy="143969"/>
                </a:xfrm>
                <a:custGeom>
                  <a:avLst/>
                  <a:gdLst>
                    <a:gd name="connsiteX0" fmla="*/ 175565 w 176478"/>
                    <a:gd name="connsiteY0" fmla="*/ 56988 h 143969"/>
                    <a:gd name="connsiteX1" fmla="*/ 37276 w 176478"/>
                    <a:gd name="connsiteY1" fmla="*/ 1688 h 143969"/>
                    <a:gd name="connsiteX2" fmla="*/ 1688 w 176478"/>
                    <a:gd name="connsiteY2" fmla="*/ 90699 h 143969"/>
                    <a:gd name="connsiteX3" fmla="*/ 139976 w 176478"/>
                    <a:gd name="connsiteY3" fmla="*/ 146077 h 143969"/>
                    <a:gd name="connsiteX4" fmla="*/ 175565 w 176478"/>
                    <a:gd name="connsiteY4" fmla="*/ 56988 h 14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78" h="143969">
                      <a:moveTo>
                        <a:pt x="175565" y="56988"/>
                      </a:moveTo>
                      <a:lnTo>
                        <a:pt x="37276" y="1688"/>
                      </a:lnTo>
                      <a:lnTo>
                        <a:pt x="1688" y="90699"/>
                      </a:lnTo>
                      <a:lnTo>
                        <a:pt x="139976" y="146077"/>
                      </a:lnTo>
                      <a:lnTo>
                        <a:pt x="175565" y="56988"/>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1" name="Freeform: Shape 580">
                  <a:extLst>
                    <a:ext uri="{FF2B5EF4-FFF2-40B4-BE49-F238E27FC236}">
                      <a16:creationId xmlns:a16="http://schemas.microsoft.com/office/drawing/2014/main" id="{2AD24761-0A48-42AE-867B-098CA89AB471}"/>
                    </a:ext>
                  </a:extLst>
                </p:cNvPr>
                <p:cNvSpPr/>
                <p:nvPr/>
              </p:nvSpPr>
              <p:spPr>
                <a:xfrm>
                  <a:off x="9431133" y="4962878"/>
                  <a:ext cx="181122" cy="167190"/>
                </a:xfrm>
                <a:custGeom>
                  <a:avLst/>
                  <a:gdLst>
                    <a:gd name="connsiteX0" fmla="*/ 183934 w 181122"/>
                    <a:gd name="connsiteY0" fmla="*/ 56988 h 167189"/>
                    <a:gd name="connsiteX1" fmla="*/ 45646 w 181122"/>
                    <a:gd name="connsiteY1" fmla="*/ 1688 h 167189"/>
                    <a:gd name="connsiteX2" fmla="*/ 1688 w 181122"/>
                    <a:gd name="connsiteY2" fmla="*/ 111584 h 167189"/>
                    <a:gd name="connsiteX3" fmla="*/ 139976 w 181122"/>
                    <a:gd name="connsiteY3" fmla="*/ 166883 h 167189"/>
                    <a:gd name="connsiteX4" fmla="*/ 183934 w 181122"/>
                    <a:gd name="connsiteY4" fmla="*/ 56988 h 167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22" h="167189">
                      <a:moveTo>
                        <a:pt x="183934" y="56988"/>
                      </a:moveTo>
                      <a:lnTo>
                        <a:pt x="45646" y="1688"/>
                      </a:lnTo>
                      <a:lnTo>
                        <a:pt x="1688" y="111584"/>
                      </a:lnTo>
                      <a:lnTo>
                        <a:pt x="139976" y="166883"/>
                      </a:lnTo>
                      <a:lnTo>
                        <a:pt x="183934" y="56988"/>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2" name="Freeform: Shape 581">
                  <a:extLst>
                    <a:ext uri="{FF2B5EF4-FFF2-40B4-BE49-F238E27FC236}">
                      <a16:creationId xmlns:a16="http://schemas.microsoft.com/office/drawing/2014/main" id="{11A3E598-ABAB-4432-903F-51D35377544D}"/>
                    </a:ext>
                  </a:extLst>
                </p:cNvPr>
                <p:cNvSpPr/>
                <p:nvPr/>
              </p:nvSpPr>
              <p:spPr>
                <a:xfrm>
                  <a:off x="9209383" y="5091463"/>
                  <a:ext cx="46442" cy="116104"/>
                </a:xfrm>
                <a:custGeom>
                  <a:avLst/>
                  <a:gdLst>
                    <a:gd name="connsiteX0" fmla="*/ 45568 w 46441"/>
                    <a:gd name="connsiteY0" fmla="*/ 1688 h 116104"/>
                    <a:gd name="connsiteX1" fmla="*/ 1688 w 46441"/>
                    <a:gd name="connsiteY1" fmla="*/ 1688 h 116104"/>
                    <a:gd name="connsiteX2" fmla="*/ 1688 w 46441"/>
                    <a:gd name="connsiteY2" fmla="*/ 117450 h 116104"/>
                    <a:gd name="connsiteX3" fmla="*/ 45568 w 46441"/>
                    <a:gd name="connsiteY3" fmla="*/ 117450 h 116104"/>
                    <a:gd name="connsiteX4" fmla="*/ 45568 w 46441"/>
                    <a:gd name="connsiteY4" fmla="*/ 1688 h 116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41" h="116104">
                      <a:moveTo>
                        <a:pt x="45568" y="1688"/>
                      </a:moveTo>
                      <a:lnTo>
                        <a:pt x="1688" y="1688"/>
                      </a:lnTo>
                      <a:lnTo>
                        <a:pt x="1688" y="117450"/>
                      </a:lnTo>
                      <a:lnTo>
                        <a:pt x="45568" y="117450"/>
                      </a:lnTo>
                      <a:lnTo>
                        <a:pt x="45568" y="1688"/>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3" name="Freeform: Shape 582">
                  <a:extLst>
                    <a:ext uri="{FF2B5EF4-FFF2-40B4-BE49-F238E27FC236}">
                      <a16:creationId xmlns:a16="http://schemas.microsoft.com/office/drawing/2014/main" id="{C4F4272C-959C-40EF-AAC5-AC9AF3BD7130}"/>
                    </a:ext>
                  </a:extLst>
                </p:cNvPr>
                <p:cNvSpPr/>
                <p:nvPr/>
              </p:nvSpPr>
              <p:spPr>
                <a:xfrm>
                  <a:off x="9243098" y="4861976"/>
                  <a:ext cx="413331" cy="264717"/>
                </a:xfrm>
                <a:custGeom>
                  <a:avLst/>
                  <a:gdLst>
                    <a:gd name="connsiteX0" fmla="*/ 281159 w 413330"/>
                    <a:gd name="connsiteY0" fmla="*/ 266923 h 264717"/>
                    <a:gd name="connsiteX1" fmla="*/ 1688 w 413330"/>
                    <a:gd name="connsiteY1" fmla="*/ 154681 h 264717"/>
                    <a:gd name="connsiteX2" fmla="*/ 62854 w 413330"/>
                    <a:gd name="connsiteY2" fmla="*/ 1688 h 264717"/>
                    <a:gd name="connsiteX3" fmla="*/ 411704 w 413330"/>
                    <a:gd name="connsiteY3" fmla="*/ 141462 h 264717"/>
                    <a:gd name="connsiteX4" fmla="*/ 306658 w 413330"/>
                    <a:gd name="connsiteY4" fmla="*/ 200595 h 264717"/>
                    <a:gd name="connsiteX5" fmla="*/ 281159 w 413330"/>
                    <a:gd name="connsiteY5" fmla="*/ 266923 h 26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330" h="264717">
                      <a:moveTo>
                        <a:pt x="281159" y="266923"/>
                      </a:moveTo>
                      <a:lnTo>
                        <a:pt x="1688" y="154681"/>
                      </a:lnTo>
                      <a:lnTo>
                        <a:pt x="62854" y="1688"/>
                      </a:lnTo>
                      <a:lnTo>
                        <a:pt x="411704" y="141462"/>
                      </a:lnTo>
                      <a:lnTo>
                        <a:pt x="306658" y="200595"/>
                      </a:lnTo>
                      <a:lnTo>
                        <a:pt x="281159" y="266923"/>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4" name="Freeform: Shape 583">
                  <a:extLst>
                    <a:ext uri="{FF2B5EF4-FFF2-40B4-BE49-F238E27FC236}">
                      <a16:creationId xmlns:a16="http://schemas.microsoft.com/office/drawing/2014/main" id="{8A4A1D38-25B2-47D3-9827-83EB81B322DD}"/>
                    </a:ext>
                  </a:extLst>
                </p:cNvPr>
                <p:cNvSpPr/>
                <p:nvPr/>
              </p:nvSpPr>
              <p:spPr>
                <a:xfrm>
                  <a:off x="9294094" y="4890530"/>
                  <a:ext cx="311159" cy="148613"/>
                </a:xfrm>
                <a:custGeom>
                  <a:avLst/>
                  <a:gdLst>
                    <a:gd name="connsiteX0" fmla="*/ 243458 w 311159"/>
                    <a:gd name="connsiteY0" fmla="*/ 147563 h 148613"/>
                    <a:gd name="connsiteX1" fmla="*/ 1688 w 311159"/>
                    <a:gd name="connsiteY1" fmla="*/ 50652 h 148613"/>
                    <a:gd name="connsiteX2" fmla="*/ 21085 w 311159"/>
                    <a:gd name="connsiteY2" fmla="*/ 1688 h 148613"/>
                    <a:gd name="connsiteX3" fmla="*/ 311820 w 311159"/>
                    <a:gd name="connsiteY3" fmla="*/ 117997 h 148613"/>
                    <a:gd name="connsiteX4" fmla="*/ 243458 w 311159"/>
                    <a:gd name="connsiteY4" fmla="*/ 147563 h 148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159" h="148613">
                      <a:moveTo>
                        <a:pt x="243458" y="147563"/>
                      </a:moveTo>
                      <a:lnTo>
                        <a:pt x="1688" y="50652"/>
                      </a:lnTo>
                      <a:lnTo>
                        <a:pt x="21085" y="1688"/>
                      </a:lnTo>
                      <a:lnTo>
                        <a:pt x="311820" y="117997"/>
                      </a:lnTo>
                      <a:lnTo>
                        <a:pt x="243458" y="147563"/>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21" name="Group 520">
              <a:extLst>
                <a:ext uri="{FF2B5EF4-FFF2-40B4-BE49-F238E27FC236}">
                  <a16:creationId xmlns:a16="http://schemas.microsoft.com/office/drawing/2014/main" id="{3E95AF46-D8D9-4F74-9129-78A546727A4B}"/>
                </a:ext>
              </a:extLst>
            </p:cNvPr>
            <p:cNvGrpSpPr/>
            <p:nvPr/>
          </p:nvGrpSpPr>
          <p:grpSpPr>
            <a:xfrm>
              <a:off x="3513232" y="2307680"/>
              <a:ext cx="384323" cy="388310"/>
              <a:chOff x="3513232" y="2307680"/>
              <a:chExt cx="384323" cy="388310"/>
            </a:xfrm>
          </p:grpSpPr>
          <p:sp>
            <p:nvSpPr>
              <p:cNvPr id="575" name="Oval 574">
                <a:extLst>
                  <a:ext uri="{FF2B5EF4-FFF2-40B4-BE49-F238E27FC236}">
                    <a16:creationId xmlns:a16="http://schemas.microsoft.com/office/drawing/2014/main" id="{AA12C1D9-CA7E-41EE-8741-0A8ACA125642}"/>
                  </a:ext>
                </a:extLst>
              </p:cNvPr>
              <p:cNvSpPr/>
              <p:nvPr/>
            </p:nvSpPr>
            <p:spPr bwMode="auto">
              <a:xfrm>
                <a:off x="3513232" y="2307680"/>
                <a:ext cx="384323" cy="38831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sp>
            <p:nvSpPr>
              <p:cNvPr id="576" name="cloud 4" descr="cloud">
                <a:extLst>
                  <a:ext uri="{FF2B5EF4-FFF2-40B4-BE49-F238E27FC236}">
                    <a16:creationId xmlns:a16="http://schemas.microsoft.com/office/drawing/2014/main" id="{E323AFB6-DE23-42A4-AB84-2DCB2DABC275}"/>
                  </a:ext>
                </a:extLst>
              </p:cNvPr>
              <p:cNvSpPr>
                <a:spLocks noChangeAspect="1"/>
              </p:cNvSpPr>
              <p:nvPr/>
            </p:nvSpPr>
            <p:spPr bwMode="auto">
              <a:xfrm flipV="1">
                <a:off x="3586377" y="2436227"/>
                <a:ext cx="238032" cy="131216"/>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522" name="Group 521">
              <a:extLst>
                <a:ext uri="{FF2B5EF4-FFF2-40B4-BE49-F238E27FC236}">
                  <a16:creationId xmlns:a16="http://schemas.microsoft.com/office/drawing/2014/main" id="{2D822A7C-6276-4062-93E4-D0C6897AB698}"/>
                </a:ext>
              </a:extLst>
            </p:cNvPr>
            <p:cNvGrpSpPr/>
            <p:nvPr/>
          </p:nvGrpSpPr>
          <p:grpSpPr>
            <a:xfrm>
              <a:off x="2194750" y="1507638"/>
              <a:ext cx="361554" cy="361554"/>
              <a:chOff x="2194750" y="1507638"/>
              <a:chExt cx="361554" cy="361554"/>
            </a:xfrm>
          </p:grpSpPr>
          <p:sp>
            <p:nvSpPr>
              <p:cNvPr id="569" name="Oval 568">
                <a:extLst>
                  <a:ext uri="{FF2B5EF4-FFF2-40B4-BE49-F238E27FC236}">
                    <a16:creationId xmlns:a16="http://schemas.microsoft.com/office/drawing/2014/main" id="{80DA0068-A238-4E37-AB52-5408334F99B0}"/>
                  </a:ext>
                </a:extLst>
              </p:cNvPr>
              <p:cNvSpPr/>
              <p:nvPr/>
            </p:nvSpPr>
            <p:spPr bwMode="auto">
              <a:xfrm>
                <a:off x="2194750" y="1507638"/>
                <a:ext cx="361554" cy="361554"/>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70" name="Group 569">
                <a:extLst>
                  <a:ext uri="{FF2B5EF4-FFF2-40B4-BE49-F238E27FC236}">
                    <a16:creationId xmlns:a16="http://schemas.microsoft.com/office/drawing/2014/main" id="{ECC6890E-A92B-45CC-AF52-1776D1AB944A}"/>
                  </a:ext>
                </a:extLst>
              </p:cNvPr>
              <p:cNvGrpSpPr/>
              <p:nvPr/>
            </p:nvGrpSpPr>
            <p:grpSpPr>
              <a:xfrm>
                <a:off x="2280630" y="1562354"/>
                <a:ext cx="189794" cy="252122"/>
                <a:chOff x="9243965" y="3960553"/>
                <a:chExt cx="284316" cy="377682"/>
              </a:xfrm>
            </p:grpSpPr>
            <p:sp>
              <p:nvSpPr>
                <p:cNvPr id="571" name="Freeform: Shape 570">
                  <a:extLst>
                    <a:ext uri="{FF2B5EF4-FFF2-40B4-BE49-F238E27FC236}">
                      <a16:creationId xmlns:a16="http://schemas.microsoft.com/office/drawing/2014/main" id="{F924C5D6-BE8E-4826-BCD4-4DA55F92B465}"/>
                    </a:ext>
                  </a:extLst>
                </p:cNvPr>
                <p:cNvSpPr/>
                <p:nvPr/>
              </p:nvSpPr>
              <p:spPr>
                <a:xfrm>
                  <a:off x="9243965" y="3960553"/>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nvGrpSpPr>
                <p:cNvPr id="572" name="Group 571">
                  <a:extLst>
                    <a:ext uri="{FF2B5EF4-FFF2-40B4-BE49-F238E27FC236}">
                      <a16:creationId xmlns:a16="http://schemas.microsoft.com/office/drawing/2014/main" id="{8638296C-2E6C-4C73-94DD-7F83899910D7}"/>
                    </a:ext>
                  </a:extLst>
                </p:cNvPr>
                <p:cNvGrpSpPr/>
                <p:nvPr/>
              </p:nvGrpSpPr>
              <p:grpSpPr>
                <a:xfrm>
                  <a:off x="9243965" y="3994952"/>
                  <a:ext cx="284316" cy="343283"/>
                  <a:chOff x="9243965" y="3994952"/>
                  <a:chExt cx="284316" cy="343283"/>
                </a:xfrm>
              </p:grpSpPr>
              <p:sp>
                <p:nvSpPr>
                  <p:cNvPr id="573" name="Freeform: Shape 572">
                    <a:extLst>
                      <a:ext uri="{FF2B5EF4-FFF2-40B4-BE49-F238E27FC236}">
                        <a16:creationId xmlns:a16="http://schemas.microsoft.com/office/drawing/2014/main" id="{FED01CD6-DB86-485D-BE85-8B08C176FF08}"/>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74" name="Freeform: Shape 573">
                    <a:extLst>
                      <a:ext uri="{FF2B5EF4-FFF2-40B4-BE49-F238E27FC236}">
                        <a16:creationId xmlns:a16="http://schemas.microsoft.com/office/drawing/2014/main" id="{E87EBF8E-5B4E-47BD-809E-3E73D2C56C22}"/>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grpSp>
          <p:nvGrpSpPr>
            <p:cNvPr id="523" name="Group 522">
              <a:extLst>
                <a:ext uri="{FF2B5EF4-FFF2-40B4-BE49-F238E27FC236}">
                  <a16:creationId xmlns:a16="http://schemas.microsoft.com/office/drawing/2014/main" id="{7FF8F526-8629-4712-916B-8C1A32D54FC2}"/>
                </a:ext>
              </a:extLst>
            </p:cNvPr>
            <p:cNvGrpSpPr/>
            <p:nvPr/>
          </p:nvGrpSpPr>
          <p:grpSpPr>
            <a:xfrm>
              <a:off x="3297725" y="3691876"/>
              <a:ext cx="390393" cy="390394"/>
              <a:chOff x="3297725" y="3691876"/>
              <a:chExt cx="390393" cy="390394"/>
            </a:xfrm>
          </p:grpSpPr>
          <p:sp>
            <p:nvSpPr>
              <p:cNvPr id="563" name="Oval 562">
                <a:extLst>
                  <a:ext uri="{FF2B5EF4-FFF2-40B4-BE49-F238E27FC236}">
                    <a16:creationId xmlns:a16="http://schemas.microsoft.com/office/drawing/2014/main" id="{98D59058-14B5-4AA3-B78D-9619203B1726}"/>
                  </a:ext>
                </a:extLst>
              </p:cNvPr>
              <p:cNvSpPr/>
              <p:nvPr/>
            </p:nvSpPr>
            <p:spPr bwMode="auto">
              <a:xfrm>
                <a:off x="3297725" y="3691876"/>
                <a:ext cx="390393" cy="390394"/>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64" name="Group 563">
                <a:extLst>
                  <a:ext uri="{FF2B5EF4-FFF2-40B4-BE49-F238E27FC236}">
                    <a16:creationId xmlns:a16="http://schemas.microsoft.com/office/drawing/2014/main" id="{84EC4D46-6149-4D8D-9F9E-320013607C92}"/>
                  </a:ext>
                </a:extLst>
              </p:cNvPr>
              <p:cNvGrpSpPr/>
              <p:nvPr/>
            </p:nvGrpSpPr>
            <p:grpSpPr>
              <a:xfrm>
                <a:off x="3398024" y="3761012"/>
                <a:ext cx="189794" cy="252122"/>
                <a:chOff x="9243965" y="3960553"/>
                <a:chExt cx="284316" cy="377682"/>
              </a:xfrm>
            </p:grpSpPr>
            <p:sp>
              <p:nvSpPr>
                <p:cNvPr id="565" name="Freeform: Shape 564">
                  <a:extLst>
                    <a:ext uri="{FF2B5EF4-FFF2-40B4-BE49-F238E27FC236}">
                      <a16:creationId xmlns:a16="http://schemas.microsoft.com/office/drawing/2014/main" id="{0D1596A6-8EF7-44D7-A8EC-4C6E5DE09637}"/>
                    </a:ext>
                  </a:extLst>
                </p:cNvPr>
                <p:cNvSpPr/>
                <p:nvPr/>
              </p:nvSpPr>
              <p:spPr>
                <a:xfrm>
                  <a:off x="9243965" y="3960553"/>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nvGrpSpPr>
                <p:cNvPr id="566" name="Group 565">
                  <a:extLst>
                    <a:ext uri="{FF2B5EF4-FFF2-40B4-BE49-F238E27FC236}">
                      <a16:creationId xmlns:a16="http://schemas.microsoft.com/office/drawing/2014/main" id="{DD7F19B7-16FA-4B22-9974-BBBA8A2AEA94}"/>
                    </a:ext>
                  </a:extLst>
                </p:cNvPr>
                <p:cNvGrpSpPr/>
                <p:nvPr/>
              </p:nvGrpSpPr>
              <p:grpSpPr>
                <a:xfrm>
                  <a:off x="9243965" y="3994952"/>
                  <a:ext cx="284316" cy="343283"/>
                  <a:chOff x="9243965" y="3994952"/>
                  <a:chExt cx="284316" cy="343283"/>
                </a:xfrm>
              </p:grpSpPr>
              <p:sp>
                <p:nvSpPr>
                  <p:cNvPr id="567" name="Freeform: Shape 566">
                    <a:extLst>
                      <a:ext uri="{FF2B5EF4-FFF2-40B4-BE49-F238E27FC236}">
                        <a16:creationId xmlns:a16="http://schemas.microsoft.com/office/drawing/2014/main" id="{CA64D01E-90A0-42C2-B272-524A3E6E9128}"/>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68" name="Freeform: Shape 567">
                    <a:extLst>
                      <a:ext uri="{FF2B5EF4-FFF2-40B4-BE49-F238E27FC236}">
                        <a16:creationId xmlns:a16="http://schemas.microsoft.com/office/drawing/2014/main" id="{2F6276B1-A0CB-473E-88E6-3B23D1E50B7B}"/>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grpSp>
          <p:nvGrpSpPr>
            <p:cNvPr id="524" name="Group 523">
              <a:extLst>
                <a:ext uri="{FF2B5EF4-FFF2-40B4-BE49-F238E27FC236}">
                  <a16:creationId xmlns:a16="http://schemas.microsoft.com/office/drawing/2014/main" id="{E13ACC7A-523C-416C-BB5D-82404E0207E8}"/>
                </a:ext>
              </a:extLst>
            </p:cNvPr>
            <p:cNvGrpSpPr/>
            <p:nvPr/>
          </p:nvGrpSpPr>
          <p:grpSpPr>
            <a:xfrm>
              <a:off x="1627754" y="3923147"/>
              <a:ext cx="409504" cy="409504"/>
              <a:chOff x="1627754" y="3923147"/>
              <a:chExt cx="409504" cy="409504"/>
            </a:xfrm>
          </p:grpSpPr>
          <p:sp>
            <p:nvSpPr>
              <p:cNvPr id="557" name="Oval 556">
                <a:extLst>
                  <a:ext uri="{FF2B5EF4-FFF2-40B4-BE49-F238E27FC236}">
                    <a16:creationId xmlns:a16="http://schemas.microsoft.com/office/drawing/2014/main" id="{DCFE2AC9-14DD-4E07-9654-D0E700D94BCB}"/>
                  </a:ext>
                </a:extLst>
              </p:cNvPr>
              <p:cNvSpPr/>
              <p:nvPr/>
            </p:nvSpPr>
            <p:spPr bwMode="auto">
              <a:xfrm>
                <a:off x="1627754" y="3923147"/>
                <a:ext cx="409504" cy="409504"/>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58" name="Group 557">
                <a:extLst>
                  <a:ext uri="{FF2B5EF4-FFF2-40B4-BE49-F238E27FC236}">
                    <a16:creationId xmlns:a16="http://schemas.microsoft.com/office/drawing/2014/main" id="{602D9171-3C53-4955-AFDC-556F02E16999}"/>
                  </a:ext>
                </a:extLst>
              </p:cNvPr>
              <p:cNvGrpSpPr/>
              <p:nvPr/>
            </p:nvGrpSpPr>
            <p:grpSpPr>
              <a:xfrm>
                <a:off x="1737609" y="4001838"/>
                <a:ext cx="189794" cy="252122"/>
                <a:chOff x="9243965" y="3960553"/>
                <a:chExt cx="284316" cy="377682"/>
              </a:xfrm>
            </p:grpSpPr>
            <p:sp>
              <p:nvSpPr>
                <p:cNvPr id="559" name="Freeform: Shape 558">
                  <a:extLst>
                    <a:ext uri="{FF2B5EF4-FFF2-40B4-BE49-F238E27FC236}">
                      <a16:creationId xmlns:a16="http://schemas.microsoft.com/office/drawing/2014/main" id="{D1F741FB-367B-41C2-93D2-5F8232762671}"/>
                    </a:ext>
                  </a:extLst>
                </p:cNvPr>
                <p:cNvSpPr/>
                <p:nvPr/>
              </p:nvSpPr>
              <p:spPr>
                <a:xfrm>
                  <a:off x="9243965" y="3960553"/>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nvGrpSpPr>
                <p:cNvPr id="560" name="Group 559">
                  <a:extLst>
                    <a:ext uri="{FF2B5EF4-FFF2-40B4-BE49-F238E27FC236}">
                      <a16:creationId xmlns:a16="http://schemas.microsoft.com/office/drawing/2014/main" id="{FEAADC87-FE50-459F-B4DC-9E4F94C3B021}"/>
                    </a:ext>
                  </a:extLst>
                </p:cNvPr>
                <p:cNvGrpSpPr/>
                <p:nvPr/>
              </p:nvGrpSpPr>
              <p:grpSpPr>
                <a:xfrm>
                  <a:off x="9243965" y="3994952"/>
                  <a:ext cx="284316" cy="343283"/>
                  <a:chOff x="9243965" y="3994952"/>
                  <a:chExt cx="284316" cy="343283"/>
                </a:xfrm>
              </p:grpSpPr>
              <p:sp>
                <p:nvSpPr>
                  <p:cNvPr id="561" name="Freeform: Shape 560">
                    <a:extLst>
                      <a:ext uri="{FF2B5EF4-FFF2-40B4-BE49-F238E27FC236}">
                        <a16:creationId xmlns:a16="http://schemas.microsoft.com/office/drawing/2014/main" id="{D12F9434-5171-4039-B3FD-F69B05E268FF}"/>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62" name="Freeform: Shape 561">
                    <a:extLst>
                      <a:ext uri="{FF2B5EF4-FFF2-40B4-BE49-F238E27FC236}">
                        <a16:creationId xmlns:a16="http://schemas.microsoft.com/office/drawing/2014/main" id="{0A53A484-0C64-4F2C-A92E-82DEB245BAFB}"/>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grpSp>
          <p:nvGrpSpPr>
            <p:cNvPr id="525" name="Group 524">
              <a:extLst>
                <a:ext uri="{FF2B5EF4-FFF2-40B4-BE49-F238E27FC236}">
                  <a16:creationId xmlns:a16="http://schemas.microsoft.com/office/drawing/2014/main" id="{E426EE12-C8E5-4227-ADF6-97B8F24F8EE8}"/>
                </a:ext>
              </a:extLst>
            </p:cNvPr>
            <p:cNvGrpSpPr/>
            <p:nvPr/>
          </p:nvGrpSpPr>
          <p:grpSpPr>
            <a:xfrm>
              <a:off x="2318533" y="4968080"/>
              <a:ext cx="307423" cy="307421"/>
              <a:chOff x="2318533" y="4968080"/>
              <a:chExt cx="307423" cy="307421"/>
            </a:xfrm>
          </p:grpSpPr>
          <p:sp>
            <p:nvSpPr>
              <p:cNvPr id="551" name="Oval 550">
                <a:extLst>
                  <a:ext uri="{FF2B5EF4-FFF2-40B4-BE49-F238E27FC236}">
                    <a16:creationId xmlns:a16="http://schemas.microsoft.com/office/drawing/2014/main" id="{488D592E-3F8C-4D0D-840F-9355748578AC}"/>
                  </a:ext>
                </a:extLst>
              </p:cNvPr>
              <p:cNvSpPr/>
              <p:nvPr/>
            </p:nvSpPr>
            <p:spPr bwMode="auto">
              <a:xfrm>
                <a:off x="2318533" y="4968080"/>
                <a:ext cx="307423" cy="30742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52" name="speed 2" descr=" speed">
                <a:extLst>
                  <a:ext uri="{FF2B5EF4-FFF2-40B4-BE49-F238E27FC236}">
                    <a16:creationId xmlns:a16="http://schemas.microsoft.com/office/drawing/2014/main" id="{76813C87-2DF5-454A-B676-3C79A4C66FAA}"/>
                  </a:ext>
                </a:extLst>
              </p:cNvPr>
              <p:cNvGrpSpPr/>
              <p:nvPr/>
            </p:nvGrpSpPr>
            <p:grpSpPr>
              <a:xfrm>
                <a:off x="2357223" y="5006769"/>
                <a:ext cx="230042" cy="230042"/>
                <a:chOff x="1600639" y="3957576"/>
                <a:chExt cx="462421" cy="462421"/>
              </a:xfrm>
            </p:grpSpPr>
            <p:sp>
              <p:nvSpPr>
                <p:cNvPr id="553" name="Oval 552">
                  <a:extLst>
                    <a:ext uri="{FF2B5EF4-FFF2-40B4-BE49-F238E27FC236}">
                      <a16:creationId xmlns:a16="http://schemas.microsoft.com/office/drawing/2014/main" id="{AF502C2C-E6C4-4BA5-AC47-903D1F2E2D5F}"/>
                    </a:ext>
                  </a:extLst>
                </p:cNvPr>
                <p:cNvSpPr>
                  <a:spLocks noChangeArrowheads="1"/>
                </p:cNvSpPr>
                <p:nvPr/>
              </p:nvSpPr>
              <p:spPr bwMode="auto">
                <a:xfrm>
                  <a:off x="1600639" y="3957576"/>
                  <a:ext cx="462421" cy="462421"/>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554" name="Freeform 169">
                  <a:extLst>
                    <a:ext uri="{FF2B5EF4-FFF2-40B4-BE49-F238E27FC236}">
                      <a16:creationId xmlns:a16="http://schemas.microsoft.com/office/drawing/2014/main" id="{91D896B5-0275-4C10-ACF2-5494875A605A}"/>
                    </a:ext>
                  </a:extLst>
                </p:cNvPr>
                <p:cNvSpPr>
                  <a:spLocks/>
                </p:cNvSpPr>
                <p:nvPr/>
              </p:nvSpPr>
              <p:spPr bwMode="auto">
                <a:xfrm>
                  <a:off x="1659621" y="4016558"/>
                  <a:ext cx="342098" cy="301989"/>
                </a:xfrm>
                <a:custGeom>
                  <a:avLst/>
                  <a:gdLst>
                    <a:gd name="T0" fmla="*/ 24 w 137"/>
                    <a:gd name="T1" fmla="*/ 121 h 121"/>
                    <a:gd name="T2" fmla="*/ 0 w 137"/>
                    <a:gd name="T3" fmla="*/ 69 h 121"/>
                    <a:gd name="T4" fmla="*/ 69 w 137"/>
                    <a:gd name="T5" fmla="*/ 0 h 121"/>
                    <a:gd name="T6" fmla="*/ 137 w 137"/>
                    <a:gd name="T7" fmla="*/ 69 h 121"/>
                    <a:gd name="T8" fmla="*/ 114 w 137"/>
                    <a:gd name="T9" fmla="*/ 121 h 121"/>
                  </a:gdLst>
                  <a:ahLst/>
                  <a:cxnLst>
                    <a:cxn ang="0">
                      <a:pos x="T0" y="T1"/>
                    </a:cxn>
                    <a:cxn ang="0">
                      <a:pos x="T2" y="T3"/>
                    </a:cxn>
                    <a:cxn ang="0">
                      <a:pos x="T4" y="T5"/>
                    </a:cxn>
                    <a:cxn ang="0">
                      <a:pos x="T6" y="T7"/>
                    </a:cxn>
                    <a:cxn ang="0">
                      <a:pos x="T8" y="T9"/>
                    </a:cxn>
                  </a:cxnLst>
                  <a:rect l="0" t="0" r="r" b="b"/>
                  <a:pathLst>
                    <a:path w="137" h="121">
                      <a:moveTo>
                        <a:pt x="24" y="121"/>
                      </a:moveTo>
                      <a:cubicBezTo>
                        <a:pt x="9" y="108"/>
                        <a:pt x="0" y="90"/>
                        <a:pt x="0" y="69"/>
                      </a:cubicBezTo>
                      <a:cubicBezTo>
                        <a:pt x="0" y="31"/>
                        <a:pt x="31" y="0"/>
                        <a:pt x="69" y="0"/>
                      </a:cubicBezTo>
                      <a:cubicBezTo>
                        <a:pt x="107" y="0"/>
                        <a:pt x="137" y="31"/>
                        <a:pt x="137" y="69"/>
                      </a:cubicBezTo>
                      <a:cubicBezTo>
                        <a:pt x="137" y="90"/>
                        <a:pt x="128" y="108"/>
                        <a:pt x="114" y="121"/>
                      </a:cubicBezTo>
                    </a:path>
                  </a:pathLst>
                </a:custGeom>
                <a:noFill/>
                <a:ln w="19050" cap="flat">
                  <a:solidFill>
                    <a:srgbClr val="4FE4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555" name="Oval 554">
                  <a:extLst>
                    <a:ext uri="{FF2B5EF4-FFF2-40B4-BE49-F238E27FC236}">
                      <a16:creationId xmlns:a16="http://schemas.microsoft.com/office/drawing/2014/main" id="{EDA7BE69-69C7-4881-B398-4E04465221C2}"/>
                    </a:ext>
                  </a:extLst>
                </p:cNvPr>
                <p:cNvSpPr>
                  <a:spLocks noChangeArrowheads="1"/>
                </p:cNvSpPr>
                <p:nvPr/>
              </p:nvSpPr>
              <p:spPr bwMode="auto">
                <a:xfrm>
                  <a:off x="1798819" y="4155756"/>
                  <a:ext cx="68420" cy="68420"/>
                </a:xfrm>
                <a:prstGeom prst="ellipse">
                  <a:avLst/>
                </a:prstGeom>
                <a:noFill/>
                <a:ln w="174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556" name="Line 171">
                  <a:extLst>
                    <a:ext uri="{FF2B5EF4-FFF2-40B4-BE49-F238E27FC236}">
                      <a16:creationId xmlns:a16="http://schemas.microsoft.com/office/drawing/2014/main" id="{85CAAD24-639B-4556-837B-7781BF797DE8}"/>
                    </a:ext>
                  </a:extLst>
                </p:cNvPr>
                <p:cNvSpPr>
                  <a:spLocks noChangeShapeType="1"/>
                </p:cNvSpPr>
                <p:nvPr/>
              </p:nvSpPr>
              <p:spPr bwMode="auto">
                <a:xfrm flipV="1">
                  <a:off x="1857801" y="4056666"/>
                  <a:ext cx="106169" cy="108527"/>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grpSp>
        </p:grpSp>
        <p:grpSp>
          <p:nvGrpSpPr>
            <p:cNvPr id="526" name="Group 525">
              <a:extLst>
                <a:ext uri="{FF2B5EF4-FFF2-40B4-BE49-F238E27FC236}">
                  <a16:creationId xmlns:a16="http://schemas.microsoft.com/office/drawing/2014/main" id="{36C10DD0-90A7-4572-B576-EB18CF7AC7AC}"/>
                </a:ext>
              </a:extLst>
            </p:cNvPr>
            <p:cNvGrpSpPr/>
            <p:nvPr/>
          </p:nvGrpSpPr>
          <p:grpSpPr>
            <a:xfrm>
              <a:off x="3865378" y="3601136"/>
              <a:ext cx="246926" cy="246927"/>
              <a:chOff x="3865378" y="3601136"/>
              <a:chExt cx="246926" cy="246927"/>
            </a:xfrm>
          </p:grpSpPr>
          <p:sp>
            <p:nvSpPr>
              <p:cNvPr id="549" name="Oval 548">
                <a:extLst>
                  <a:ext uri="{FF2B5EF4-FFF2-40B4-BE49-F238E27FC236}">
                    <a16:creationId xmlns:a16="http://schemas.microsoft.com/office/drawing/2014/main" id="{223541C0-561E-4FC9-A787-42364744FEA8}"/>
                  </a:ext>
                </a:extLst>
              </p:cNvPr>
              <p:cNvSpPr/>
              <p:nvPr/>
            </p:nvSpPr>
            <p:spPr bwMode="auto">
              <a:xfrm>
                <a:off x="3865378" y="3601136"/>
                <a:ext cx="246926" cy="246927"/>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pic>
            <p:nvPicPr>
              <p:cNvPr id="550" name="lock 2" descr="lock">
                <a:extLst>
                  <a:ext uri="{FF2B5EF4-FFF2-40B4-BE49-F238E27FC236}">
                    <a16:creationId xmlns:a16="http://schemas.microsoft.com/office/drawing/2014/main" id="{B674E1B6-7711-4007-BF84-90545ED5C9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13152" y="3648910"/>
                <a:ext cx="151378" cy="151378"/>
              </a:xfrm>
              <a:prstGeom prst="rect">
                <a:avLst/>
              </a:prstGeom>
            </p:spPr>
          </p:pic>
        </p:grpSp>
        <p:grpSp>
          <p:nvGrpSpPr>
            <p:cNvPr id="527" name="Group 526">
              <a:extLst>
                <a:ext uri="{FF2B5EF4-FFF2-40B4-BE49-F238E27FC236}">
                  <a16:creationId xmlns:a16="http://schemas.microsoft.com/office/drawing/2014/main" id="{B48F0576-F374-4006-8613-494F949E03A4}"/>
                </a:ext>
              </a:extLst>
            </p:cNvPr>
            <p:cNvGrpSpPr/>
            <p:nvPr/>
          </p:nvGrpSpPr>
          <p:grpSpPr>
            <a:xfrm>
              <a:off x="4872864" y="3810719"/>
              <a:ext cx="313253" cy="313252"/>
              <a:chOff x="4872864" y="3810719"/>
              <a:chExt cx="313253" cy="313252"/>
            </a:xfrm>
          </p:grpSpPr>
          <p:sp>
            <p:nvSpPr>
              <p:cNvPr id="528" name="Oval 527">
                <a:extLst>
                  <a:ext uri="{FF2B5EF4-FFF2-40B4-BE49-F238E27FC236}">
                    <a16:creationId xmlns:a16="http://schemas.microsoft.com/office/drawing/2014/main" id="{FD21C2CE-E934-45BE-B513-1B6810DC5B8D}"/>
                  </a:ext>
                </a:extLst>
              </p:cNvPr>
              <p:cNvSpPr/>
              <p:nvPr/>
            </p:nvSpPr>
            <p:spPr bwMode="auto">
              <a:xfrm>
                <a:off x="4872864" y="3810719"/>
                <a:ext cx="313253" cy="313252"/>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29" name="chips" descr="chips">
                <a:extLst>
                  <a:ext uri="{FF2B5EF4-FFF2-40B4-BE49-F238E27FC236}">
                    <a16:creationId xmlns:a16="http://schemas.microsoft.com/office/drawing/2014/main" id="{3A85EA75-D4E1-4893-839A-3D2B1BD0F572}"/>
                  </a:ext>
                </a:extLst>
              </p:cNvPr>
              <p:cNvGrpSpPr>
                <a:grpSpLocks noChangeAspect="1"/>
              </p:cNvGrpSpPr>
              <p:nvPr/>
            </p:nvGrpSpPr>
            <p:grpSpPr bwMode="auto">
              <a:xfrm>
                <a:off x="4929469" y="3866986"/>
                <a:ext cx="200042" cy="200719"/>
                <a:chOff x="2192" y="808"/>
                <a:chExt cx="295" cy="296"/>
              </a:xfrm>
            </p:grpSpPr>
            <p:sp>
              <p:nvSpPr>
                <p:cNvPr id="530" name="AutoShape 3">
                  <a:extLst>
                    <a:ext uri="{FF2B5EF4-FFF2-40B4-BE49-F238E27FC236}">
                      <a16:creationId xmlns:a16="http://schemas.microsoft.com/office/drawing/2014/main" id="{8E010F4D-D0B8-49AD-9C08-01F1DBB6C8BF}"/>
                    </a:ext>
                  </a:extLst>
                </p:cNvPr>
                <p:cNvSpPr>
                  <a:spLocks noChangeAspect="1" noChangeArrowheads="1" noTextEdit="1"/>
                </p:cNvSpPr>
                <p:nvPr/>
              </p:nvSpPr>
              <p:spPr bwMode="auto">
                <a:xfrm>
                  <a:off x="2192" y="809"/>
                  <a:ext cx="295"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1" name="Freeform 5">
                  <a:extLst>
                    <a:ext uri="{FF2B5EF4-FFF2-40B4-BE49-F238E27FC236}">
                      <a16:creationId xmlns:a16="http://schemas.microsoft.com/office/drawing/2014/main" id="{E2A06CEC-932F-4AE6-BF99-7AE69D4CEB96}"/>
                    </a:ext>
                  </a:extLst>
                </p:cNvPr>
                <p:cNvSpPr>
                  <a:spLocks/>
                </p:cNvSpPr>
                <p:nvPr/>
              </p:nvSpPr>
              <p:spPr bwMode="auto">
                <a:xfrm>
                  <a:off x="2260" y="837"/>
                  <a:ext cx="207" cy="199"/>
                </a:xfrm>
                <a:custGeom>
                  <a:avLst/>
                  <a:gdLst>
                    <a:gd name="T0" fmla="*/ 104 w 207"/>
                    <a:gd name="T1" fmla="*/ 0 h 199"/>
                    <a:gd name="T2" fmla="*/ 104 w 207"/>
                    <a:gd name="T3" fmla="*/ 0 h 199"/>
                    <a:gd name="T4" fmla="*/ 18 w 207"/>
                    <a:gd name="T5" fmla="*/ 0 h 199"/>
                    <a:gd name="T6" fmla="*/ 15 w 207"/>
                    <a:gd name="T7" fmla="*/ 84 h 199"/>
                    <a:gd name="T8" fmla="*/ 0 w 207"/>
                    <a:gd name="T9" fmla="*/ 119 h 199"/>
                    <a:gd name="T10" fmla="*/ 74 w 207"/>
                    <a:gd name="T11" fmla="*/ 118 h 199"/>
                    <a:gd name="T12" fmla="*/ 80 w 207"/>
                    <a:gd name="T13" fmla="*/ 199 h 199"/>
                    <a:gd name="T14" fmla="*/ 115 w 207"/>
                    <a:gd name="T15" fmla="*/ 184 h 199"/>
                    <a:gd name="T16" fmla="*/ 207 w 207"/>
                    <a:gd name="T17" fmla="*/ 183 h 199"/>
                    <a:gd name="T18" fmla="*/ 207 w 207"/>
                    <a:gd name="T19" fmla="*/ 0 h 199"/>
                    <a:gd name="T20" fmla="*/ 104 w 207"/>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7" h="199">
                      <a:moveTo>
                        <a:pt x="104" y="0"/>
                      </a:moveTo>
                      <a:lnTo>
                        <a:pt x="104" y="0"/>
                      </a:lnTo>
                      <a:lnTo>
                        <a:pt x="18" y="0"/>
                      </a:lnTo>
                      <a:lnTo>
                        <a:pt x="15" y="84"/>
                      </a:lnTo>
                      <a:lnTo>
                        <a:pt x="0" y="119"/>
                      </a:lnTo>
                      <a:lnTo>
                        <a:pt x="74" y="118"/>
                      </a:lnTo>
                      <a:lnTo>
                        <a:pt x="80" y="199"/>
                      </a:lnTo>
                      <a:lnTo>
                        <a:pt x="115" y="184"/>
                      </a:lnTo>
                      <a:lnTo>
                        <a:pt x="207" y="183"/>
                      </a:lnTo>
                      <a:lnTo>
                        <a:pt x="207" y="0"/>
                      </a:lnTo>
                      <a:lnTo>
                        <a:pt x="10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2" name="Rectangle 6">
                  <a:extLst>
                    <a:ext uri="{FF2B5EF4-FFF2-40B4-BE49-F238E27FC236}">
                      <a16:creationId xmlns:a16="http://schemas.microsoft.com/office/drawing/2014/main" id="{B4CB040C-B4BD-4EDB-BF21-58BC0B86EA0C}"/>
                    </a:ext>
                  </a:extLst>
                </p:cNvPr>
                <p:cNvSpPr>
                  <a:spLocks noChangeArrowheads="1"/>
                </p:cNvSpPr>
                <p:nvPr/>
              </p:nvSpPr>
              <p:spPr bwMode="auto">
                <a:xfrm>
                  <a:off x="2192" y="994"/>
                  <a:ext cx="15" cy="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3" name="Rectangle 7">
                  <a:extLst>
                    <a:ext uri="{FF2B5EF4-FFF2-40B4-BE49-F238E27FC236}">
                      <a16:creationId xmlns:a16="http://schemas.microsoft.com/office/drawing/2014/main" id="{4915EAFA-3C25-4F84-B474-E08A900CE7B9}"/>
                    </a:ext>
                  </a:extLst>
                </p:cNvPr>
                <p:cNvSpPr>
                  <a:spLocks noChangeArrowheads="1"/>
                </p:cNvSpPr>
                <p:nvPr/>
              </p:nvSpPr>
              <p:spPr bwMode="auto">
                <a:xfrm>
                  <a:off x="2192" y="1026"/>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4" name="Rectangle 8">
                  <a:extLst>
                    <a:ext uri="{FF2B5EF4-FFF2-40B4-BE49-F238E27FC236}">
                      <a16:creationId xmlns:a16="http://schemas.microsoft.com/office/drawing/2014/main" id="{9ED20E92-700A-4298-A738-EF9F4C73BCF9}"/>
                    </a:ext>
                  </a:extLst>
                </p:cNvPr>
                <p:cNvSpPr>
                  <a:spLocks noChangeArrowheads="1"/>
                </p:cNvSpPr>
                <p:nvPr/>
              </p:nvSpPr>
              <p:spPr bwMode="auto">
                <a:xfrm>
                  <a:off x="2192" y="1057"/>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5" name="Rectangle 9">
                  <a:extLst>
                    <a:ext uri="{FF2B5EF4-FFF2-40B4-BE49-F238E27FC236}">
                      <a16:creationId xmlns:a16="http://schemas.microsoft.com/office/drawing/2014/main" id="{35663B62-9B90-4EF1-8249-B466B2497641}"/>
                    </a:ext>
                  </a:extLst>
                </p:cNvPr>
                <p:cNvSpPr>
                  <a:spLocks noChangeArrowheads="1"/>
                </p:cNvSpPr>
                <p:nvPr/>
              </p:nvSpPr>
              <p:spPr bwMode="auto">
                <a:xfrm>
                  <a:off x="2192" y="964"/>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6" name="Rectangle 10">
                  <a:extLst>
                    <a:ext uri="{FF2B5EF4-FFF2-40B4-BE49-F238E27FC236}">
                      <a16:creationId xmlns:a16="http://schemas.microsoft.com/office/drawing/2014/main" id="{ED596D07-B453-432F-A1E4-4AD9AEE67509}"/>
                    </a:ext>
                  </a:extLst>
                </p:cNvPr>
                <p:cNvSpPr>
                  <a:spLocks noChangeArrowheads="1"/>
                </p:cNvSpPr>
                <p:nvPr/>
              </p:nvSpPr>
              <p:spPr bwMode="auto">
                <a:xfrm>
                  <a:off x="2348" y="994"/>
                  <a:ext cx="16" cy="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7" name="Freeform 11">
                  <a:extLst>
                    <a:ext uri="{FF2B5EF4-FFF2-40B4-BE49-F238E27FC236}">
                      <a16:creationId xmlns:a16="http://schemas.microsoft.com/office/drawing/2014/main" id="{C1DF8F4F-ADB2-4BB7-AAEA-C2DBEBA021E3}"/>
                    </a:ext>
                  </a:extLst>
                </p:cNvPr>
                <p:cNvSpPr>
                  <a:spLocks/>
                </p:cNvSpPr>
                <p:nvPr/>
              </p:nvSpPr>
              <p:spPr bwMode="auto">
                <a:xfrm>
                  <a:off x="2348" y="1057"/>
                  <a:ext cx="16" cy="15"/>
                </a:xfrm>
                <a:custGeom>
                  <a:avLst/>
                  <a:gdLst>
                    <a:gd name="T0" fmla="*/ 0 w 16"/>
                    <a:gd name="T1" fmla="*/ 0 h 15"/>
                    <a:gd name="T2" fmla="*/ 0 w 16"/>
                    <a:gd name="T3" fmla="*/ 15 h 15"/>
                    <a:gd name="T4" fmla="*/ 15 w 16"/>
                    <a:gd name="T5" fmla="*/ 15 h 15"/>
                    <a:gd name="T6" fmla="*/ 16 w 16"/>
                    <a:gd name="T7" fmla="*/ 15 h 15"/>
                    <a:gd name="T8" fmla="*/ 16 w 16"/>
                    <a:gd name="T9" fmla="*/ 0 h 15"/>
                    <a:gd name="T10" fmla="*/ 15 w 16"/>
                    <a:gd name="T11" fmla="*/ 0 h 15"/>
                    <a:gd name="T12" fmla="*/ 0 w 16"/>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0"/>
                      </a:moveTo>
                      <a:lnTo>
                        <a:pt x="0" y="15"/>
                      </a:lnTo>
                      <a:lnTo>
                        <a:pt x="15" y="15"/>
                      </a:lnTo>
                      <a:lnTo>
                        <a:pt x="16" y="15"/>
                      </a:lnTo>
                      <a:lnTo>
                        <a:pt x="16" y="0"/>
                      </a:lnTo>
                      <a:lnTo>
                        <a:pt x="15" y="0"/>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8" name="Rectangle 12">
                  <a:extLst>
                    <a:ext uri="{FF2B5EF4-FFF2-40B4-BE49-F238E27FC236}">
                      <a16:creationId xmlns:a16="http://schemas.microsoft.com/office/drawing/2014/main" id="{1F73E133-A01F-49D5-BD1C-70FC6047F7AB}"/>
                    </a:ext>
                  </a:extLst>
                </p:cNvPr>
                <p:cNvSpPr>
                  <a:spLocks noChangeArrowheads="1"/>
                </p:cNvSpPr>
                <p:nvPr/>
              </p:nvSpPr>
              <p:spPr bwMode="auto">
                <a:xfrm>
                  <a:off x="2255" y="1089"/>
                  <a:ext cx="15"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9" name="Rectangle 13">
                  <a:extLst>
                    <a:ext uri="{FF2B5EF4-FFF2-40B4-BE49-F238E27FC236}">
                      <a16:creationId xmlns:a16="http://schemas.microsoft.com/office/drawing/2014/main" id="{24F154C2-451B-488C-8687-A1460035DDAA}"/>
                    </a:ext>
                  </a:extLst>
                </p:cNvPr>
                <p:cNvSpPr>
                  <a:spLocks noChangeArrowheads="1"/>
                </p:cNvSpPr>
                <p:nvPr/>
              </p:nvSpPr>
              <p:spPr bwMode="auto">
                <a:xfrm>
                  <a:off x="2224" y="1089"/>
                  <a:ext cx="15"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0" name="Freeform 14">
                  <a:extLst>
                    <a:ext uri="{FF2B5EF4-FFF2-40B4-BE49-F238E27FC236}">
                      <a16:creationId xmlns:a16="http://schemas.microsoft.com/office/drawing/2014/main" id="{FB86F2C0-EA76-4578-8CAF-A1EEF15FFE3A}"/>
                    </a:ext>
                  </a:extLst>
                </p:cNvPr>
                <p:cNvSpPr>
                  <a:spLocks/>
                </p:cNvSpPr>
                <p:nvPr/>
              </p:nvSpPr>
              <p:spPr bwMode="auto">
                <a:xfrm>
                  <a:off x="2223" y="932"/>
                  <a:ext cx="15" cy="16"/>
                </a:xfrm>
                <a:custGeom>
                  <a:avLst/>
                  <a:gdLst>
                    <a:gd name="T0" fmla="*/ 15 w 15"/>
                    <a:gd name="T1" fmla="*/ 1 h 16"/>
                    <a:gd name="T2" fmla="*/ 15 w 15"/>
                    <a:gd name="T3" fmla="*/ 0 h 16"/>
                    <a:gd name="T4" fmla="*/ 0 w 15"/>
                    <a:gd name="T5" fmla="*/ 0 h 16"/>
                    <a:gd name="T6" fmla="*/ 0 w 15"/>
                    <a:gd name="T7" fmla="*/ 1 h 16"/>
                    <a:gd name="T8" fmla="*/ 0 w 15"/>
                    <a:gd name="T9" fmla="*/ 16 h 16"/>
                    <a:gd name="T10" fmla="*/ 15 w 15"/>
                    <a:gd name="T11" fmla="*/ 16 h 16"/>
                    <a:gd name="T12" fmla="*/ 15 w 15"/>
                    <a:gd name="T13" fmla="*/ 1 h 16"/>
                  </a:gdLst>
                  <a:ahLst/>
                  <a:cxnLst>
                    <a:cxn ang="0">
                      <a:pos x="T0" y="T1"/>
                    </a:cxn>
                    <a:cxn ang="0">
                      <a:pos x="T2" y="T3"/>
                    </a:cxn>
                    <a:cxn ang="0">
                      <a:pos x="T4" y="T5"/>
                    </a:cxn>
                    <a:cxn ang="0">
                      <a:pos x="T6" y="T7"/>
                    </a:cxn>
                    <a:cxn ang="0">
                      <a:pos x="T8" y="T9"/>
                    </a:cxn>
                    <a:cxn ang="0">
                      <a:pos x="T10" y="T11"/>
                    </a:cxn>
                    <a:cxn ang="0">
                      <a:pos x="T12" y="T13"/>
                    </a:cxn>
                  </a:cxnLst>
                  <a:rect l="0" t="0" r="r" b="b"/>
                  <a:pathLst>
                    <a:path w="15" h="16">
                      <a:moveTo>
                        <a:pt x="15" y="1"/>
                      </a:moveTo>
                      <a:lnTo>
                        <a:pt x="15" y="0"/>
                      </a:lnTo>
                      <a:lnTo>
                        <a:pt x="0" y="0"/>
                      </a:lnTo>
                      <a:lnTo>
                        <a:pt x="0" y="1"/>
                      </a:lnTo>
                      <a:lnTo>
                        <a:pt x="0" y="16"/>
                      </a:lnTo>
                      <a:lnTo>
                        <a:pt x="15" y="16"/>
                      </a:lnTo>
                      <a:lnTo>
                        <a:pt x="15" y="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1" name="Rectangle 15">
                  <a:extLst>
                    <a:ext uri="{FF2B5EF4-FFF2-40B4-BE49-F238E27FC236}">
                      <a16:creationId xmlns:a16="http://schemas.microsoft.com/office/drawing/2014/main" id="{E4BD85EA-7822-41DA-81FF-E02033CCCFBA}"/>
                    </a:ext>
                  </a:extLst>
                </p:cNvPr>
                <p:cNvSpPr>
                  <a:spLocks noChangeArrowheads="1"/>
                </p:cNvSpPr>
                <p:nvPr/>
              </p:nvSpPr>
              <p:spPr bwMode="auto">
                <a:xfrm>
                  <a:off x="2317" y="1089"/>
                  <a:ext cx="16"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2" name="Rectangle 16">
                  <a:extLst>
                    <a:ext uri="{FF2B5EF4-FFF2-40B4-BE49-F238E27FC236}">
                      <a16:creationId xmlns:a16="http://schemas.microsoft.com/office/drawing/2014/main" id="{143F38FB-2A16-4750-B547-DF9AC2C2C803}"/>
                    </a:ext>
                  </a:extLst>
                </p:cNvPr>
                <p:cNvSpPr>
                  <a:spLocks noChangeArrowheads="1"/>
                </p:cNvSpPr>
                <p:nvPr/>
              </p:nvSpPr>
              <p:spPr bwMode="auto">
                <a:xfrm>
                  <a:off x="2285" y="1089"/>
                  <a:ext cx="16"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3" name="Freeform 17">
                  <a:extLst>
                    <a:ext uri="{FF2B5EF4-FFF2-40B4-BE49-F238E27FC236}">
                      <a16:creationId xmlns:a16="http://schemas.microsoft.com/office/drawing/2014/main" id="{D7815413-0E8A-418A-838D-62A899C967B8}"/>
                    </a:ext>
                  </a:extLst>
                </p:cNvPr>
                <p:cNvSpPr>
                  <a:spLocks/>
                </p:cNvSpPr>
                <p:nvPr/>
              </p:nvSpPr>
              <p:spPr bwMode="auto">
                <a:xfrm>
                  <a:off x="2348" y="1025"/>
                  <a:ext cx="16" cy="16"/>
                </a:xfrm>
                <a:custGeom>
                  <a:avLst/>
                  <a:gdLst>
                    <a:gd name="T0" fmla="*/ 16 w 16"/>
                    <a:gd name="T1" fmla="*/ 0 h 16"/>
                    <a:gd name="T2" fmla="*/ 0 w 16"/>
                    <a:gd name="T3" fmla="*/ 0 h 16"/>
                    <a:gd name="T4" fmla="*/ 0 w 16"/>
                    <a:gd name="T5" fmla="*/ 1 h 16"/>
                    <a:gd name="T6" fmla="*/ 0 w 16"/>
                    <a:gd name="T7" fmla="*/ 16 h 16"/>
                    <a:gd name="T8" fmla="*/ 16 w 16"/>
                    <a:gd name="T9" fmla="*/ 16 h 16"/>
                    <a:gd name="T10" fmla="*/ 16 w 16"/>
                    <a:gd name="T11" fmla="*/ 0 h 16"/>
                  </a:gdLst>
                  <a:ahLst/>
                  <a:cxnLst>
                    <a:cxn ang="0">
                      <a:pos x="T0" y="T1"/>
                    </a:cxn>
                    <a:cxn ang="0">
                      <a:pos x="T2" y="T3"/>
                    </a:cxn>
                    <a:cxn ang="0">
                      <a:pos x="T4" y="T5"/>
                    </a:cxn>
                    <a:cxn ang="0">
                      <a:pos x="T6" y="T7"/>
                    </a:cxn>
                    <a:cxn ang="0">
                      <a:pos x="T8" y="T9"/>
                    </a:cxn>
                    <a:cxn ang="0">
                      <a:pos x="T10" y="T11"/>
                    </a:cxn>
                  </a:cxnLst>
                  <a:rect l="0" t="0" r="r" b="b"/>
                  <a:pathLst>
                    <a:path w="16" h="16">
                      <a:moveTo>
                        <a:pt x="16" y="0"/>
                      </a:moveTo>
                      <a:lnTo>
                        <a:pt x="0" y="0"/>
                      </a:lnTo>
                      <a:lnTo>
                        <a:pt x="0" y="1"/>
                      </a:lnTo>
                      <a:lnTo>
                        <a:pt x="0" y="16"/>
                      </a:lnTo>
                      <a:lnTo>
                        <a:pt x="16" y="16"/>
                      </a:lnTo>
                      <a:lnTo>
                        <a:pt x="16"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4" name="Freeform 18">
                  <a:extLst>
                    <a:ext uri="{FF2B5EF4-FFF2-40B4-BE49-F238E27FC236}">
                      <a16:creationId xmlns:a16="http://schemas.microsoft.com/office/drawing/2014/main" id="{4375071C-6482-4B27-AB0E-5C67E30BB167}"/>
                    </a:ext>
                  </a:extLst>
                </p:cNvPr>
                <p:cNvSpPr>
                  <a:spLocks/>
                </p:cNvSpPr>
                <p:nvPr/>
              </p:nvSpPr>
              <p:spPr bwMode="auto">
                <a:xfrm>
                  <a:off x="2344" y="962"/>
                  <a:ext cx="20" cy="16"/>
                </a:xfrm>
                <a:custGeom>
                  <a:avLst/>
                  <a:gdLst>
                    <a:gd name="T0" fmla="*/ 0 w 20"/>
                    <a:gd name="T1" fmla="*/ 16 h 16"/>
                    <a:gd name="T2" fmla="*/ 20 w 20"/>
                    <a:gd name="T3" fmla="*/ 16 h 16"/>
                    <a:gd name="T4" fmla="*/ 20 w 20"/>
                    <a:gd name="T5" fmla="*/ 2 h 16"/>
                    <a:gd name="T6" fmla="*/ 20 w 20"/>
                    <a:gd name="T7" fmla="*/ 0 h 16"/>
                    <a:gd name="T8" fmla="*/ 4 w 20"/>
                    <a:gd name="T9" fmla="*/ 0 h 16"/>
                    <a:gd name="T10" fmla="*/ 4 w 20"/>
                    <a:gd name="T11" fmla="*/ 2 h 16"/>
                    <a:gd name="T12" fmla="*/ 0 w 2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0" h="16">
                      <a:moveTo>
                        <a:pt x="0" y="16"/>
                      </a:moveTo>
                      <a:lnTo>
                        <a:pt x="20" y="16"/>
                      </a:lnTo>
                      <a:lnTo>
                        <a:pt x="20" y="2"/>
                      </a:lnTo>
                      <a:lnTo>
                        <a:pt x="20" y="0"/>
                      </a:lnTo>
                      <a:lnTo>
                        <a:pt x="4" y="0"/>
                      </a:lnTo>
                      <a:lnTo>
                        <a:pt x="4" y="2"/>
                      </a:lnTo>
                      <a:lnTo>
                        <a:pt x="0" y="1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5" name="Freeform 19">
                  <a:extLst>
                    <a:ext uri="{FF2B5EF4-FFF2-40B4-BE49-F238E27FC236}">
                      <a16:creationId xmlns:a16="http://schemas.microsoft.com/office/drawing/2014/main" id="{5628AD01-D36E-4458-BB4C-8B7539DBE824}"/>
                    </a:ext>
                  </a:extLst>
                </p:cNvPr>
                <p:cNvSpPr>
                  <a:spLocks/>
                </p:cNvSpPr>
                <p:nvPr/>
              </p:nvSpPr>
              <p:spPr bwMode="auto">
                <a:xfrm>
                  <a:off x="2255" y="932"/>
                  <a:ext cx="78" cy="21"/>
                </a:xfrm>
                <a:custGeom>
                  <a:avLst/>
                  <a:gdLst>
                    <a:gd name="T0" fmla="*/ 0 w 78"/>
                    <a:gd name="T1" fmla="*/ 21 h 21"/>
                    <a:gd name="T2" fmla="*/ 15 w 78"/>
                    <a:gd name="T3" fmla="*/ 21 h 21"/>
                    <a:gd name="T4" fmla="*/ 15 w 78"/>
                    <a:gd name="T5" fmla="*/ 21 h 21"/>
                    <a:gd name="T6" fmla="*/ 32 w 78"/>
                    <a:gd name="T7" fmla="*/ 21 h 21"/>
                    <a:gd name="T8" fmla="*/ 46 w 78"/>
                    <a:gd name="T9" fmla="*/ 21 h 21"/>
                    <a:gd name="T10" fmla="*/ 46 w 78"/>
                    <a:gd name="T11" fmla="*/ 21 h 21"/>
                    <a:gd name="T12" fmla="*/ 62 w 78"/>
                    <a:gd name="T13" fmla="*/ 21 h 21"/>
                    <a:gd name="T14" fmla="*/ 78 w 78"/>
                    <a:gd name="T15" fmla="*/ 21 h 21"/>
                    <a:gd name="T16" fmla="*/ 78 w 78"/>
                    <a:gd name="T17" fmla="*/ 0 h 21"/>
                    <a:gd name="T18" fmla="*/ 62 w 78"/>
                    <a:gd name="T19" fmla="*/ 0 h 21"/>
                    <a:gd name="T20" fmla="*/ 62 w 78"/>
                    <a:gd name="T21" fmla="*/ 21 h 21"/>
                    <a:gd name="T22" fmla="*/ 46 w 78"/>
                    <a:gd name="T23" fmla="*/ 21 h 21"/>
                    <a:gd name="T24" fmla="*/ 46 w 78"/>
                    <a:gd name="T25" fmla="*/ 18 h 21"/>
                    <a:gd name="T26" fmla="*/ 46 w 78"/>
                    <a:gd name="T27" fmla="*/ 0 h 21"/>
                    <a:gd name="T28" fmla="*/ 32 w 78"/>
                    <a:gd name="T29" fmla="*/ 0 h 21"/>
                    <a:gd name="T30" fmla="*/ 32 w 78"/>
                    <a:gd name="T31" fmla="*/ 21 h 21"/>
                    <a:gd name="T32" fmla="*/ 15 w 78"/>
                    <a:gd name="T33" fmla="*/ 21 h 21"/>
                    <a:gd name="T34" fmla="*/ 15 w 78"/>
                    <a:gd name="T35" fmla="*/ 21 h 21"/>
                    <a:gd name="T36" fmla="*/ 15 w 78"/>
                    <a:gd name="T37" fmla="*/ 19 h 21"/>
                    <a:gd name="T38" fmla="*/ 15 w 78"/>
                    <a:gd name="T39" fmla="*/ 18 h 21"/>
                    <a:gd name="T40" fmla="*/ 15 w 78"/>
                    <a:gd name="T41" fmla="*/ 18 h 21"/>
                    <a:gd name="T42" fmla="*/ 15 w 78"/>
                    <a:gd name="T43" fmla="*/ 0 h 21"/>
                    <a:gd name="T44" fmla="*/ 0 w 78"/>
                    <a:gd name="T45" fmla="*/ 0 h 21"/>
                    <a:gd name="T46" fmla="*/ 0 w 78"/>
                    <a:gd name="T47" fmla="*/ 1 h 21"/>
                    <a:gd name="T48" fmla="*/ 0 w 78"/>
                    <a:gd name="T4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21">
                      <a:moveTo>
                        <a:pt x="0" y="21"/>
                      </a:moveTo>
                      <a:lnTo>
                        <a:pt x="15" y="21"/>
                      </a:lnTo>
                      <a:lnTo>
                        <a:pt x="15" y="21"/>
                      </a:lnTo>
                      <a:lnTo>
                        <a:pt x="32" y="21"/>
                      </a:lnTo>
                      <a:lnTo>
                        <a:pt x="46" y="21"/>
                      </a:lnTo>
                      <a:lnTo>
                        <a:pt x="46" y="21"/>
                      </a:lnTo>
                      <a:lnTo>
                        <a:pt x="62" y="21"/>
                      </a:lnTo>
                      <a:lnTo>
                        <a:pt x="78" y="21"/>
                      </a:lnTo>
                      <a:lnTo>
                        <a:pt x="78" y="0"/>
                      </a:lnTo>
                      <a:lnTo>
                        <a:pt x="62" y="0"/>
                      </a:lnTo>
                      <a:lnTo>
                        <a:pt x="62" y="21"/>
                      </a:lnTo>
                      <a:lnTo>
                        <a:pt x="46" y="21"/>
                      </a:lnTo>
                      <a:lnTo>
                        <a:pt x="46" y="18"/>
                      </a:lnTo>
                      <a:lnTo>
                        <a:pt x="46" y="0"/>
                      </a:lnTo>
                      <a:lnTo>
                        <a:pt x="32" y="0"/>
                      </a:lnTo>
                      <a:lnTo>
                        <a:pt x="32" y="21"/>
                      </a:lnTo>
                      <a:lnTo>
                        <a:pt x="15" y="21"/>
                      </a:lnTo>
                      <a:lnTo>
                        <a:pt x="15" y="21"/>
                      </a:lnTo>
                      <a:lnTo>
                        <a:pt x="15" y="19"/>
                      </a:lnTo>
                      <a:lnTo>
                        <a:pt x="15" y="18"/>
                      </a:lnTo>
                      <a:lnTo>
                        <a:pt x="15" y="18"/>
                      </a:lnTo>
                      <a:lnTo>
                        <a:pt x="15" y="0"/>
                      </a:lnTo>
                      <a:lnTo>
                        <a:pt x="0" y="0"/>
                      </a:lnTo>
                      <a:lnTo>
                        <a:pt x="0" y="1"/>
                      </a:lnTo>
                      <a:lnTo>
                        <a:pt x="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6" name="Rectangle 20">
                  <a:extLst>
                    <a:ext uri="{FF2B5EF4-FFF2-40B4-BE49-F238E27FC236}">
                      <a16:creationId xmlns:a16="http://schemas.microsoft.com/office/drawing/2014/main" id="{90D084C3-4B63-4A06-9354-26E69103BD23}"/>
                    </a:ext>
                  </a:extLst>
                </p:cNvPr>
                <p:cNvSpPr>
                  <a:spLocks noChangeArrowheads="1"/>
                </p:cNvSpPr>
                <p:nvPr/>
              </p:nvSpPr>
              <p:spPr bwMode="auto">
                <a:xfrm>
                  <a:off x="2224" y="964"/>
                  <a:ext cx="109" cy="10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7" name="Freeform 21">
                  <a:extLst>
                    <a:ext uri="{FF2B5EF4-FFF2-40B4-BE49-F238E27FC236}">
                      <a16:creationId xmlns:a16="http://schemas.microsoft.com/office/drawing/2014/main" id="{82B1B4D9-C5B0-4524-97F6-FA598D408986}"/>
                    </a:ext>
                  </a:extLst>
                </p:cNvPr>
                <p:cNvSpPr>
                  <a:spLocks/>
                </p:cNvSpPr>
                <p:nvPr/>
              </p:nvSpPr>
              <p:spPr bwMode="auto">
                <a:xfrm>
                  <a:off x="2255" y="808"/>
                  <a:ext cx="232" cy="233"/>
                </a:xfrm>
                <a:custGeom>
                  <a:avLst/>
                  <a:gdLst>
                    <a:gd name="T0" fmla="*/ 232 w 232"/>
                    <a:gd name="T1" fmla="*/ 30 h 233"/>
                    <a:gd name="T2" fmla="*/ 218 w 232"/>
                    <a:gd name="T3" fmla="*/ 15 h 233"/>
                    <a:gd name="T4" fmla="*/ 201 w 232"/>
                    <a:gd name="T5" fmla="*/ 0 h 233"/>
                    <a:gd name="T6" fmla="*/ 186 w 232"/>
                    <a:gd name="T7" fmla="*/ 15 h 233"/>
                    <a:gd name="T8" fmla="*/ 171 w 232"/>
                    <a:gd name="T9" fmla="*/ 0 h 233"/>
                    <a:gd name="T10" fmla="*/ 155 w 232"/>
                    <a:gd name="T11" fmla="*/ 15 h 233"/>
                    <a:gd name="T12" fmla="*/ 140 w 232"/>
                    <a:gd name="T13" fmla="*/ 0 h 233"/>
                    <a:gd name="T14" fmla="*/ 124 w 232"/>
                    <a:gd name="T15" fmla="*/ 15 h 233"/>
                    <a:gd name="T16" fmla="*/ 108 w 232"/>
                    <a:gd name="T17" fmla="*/ 0 h 233"/>
                    <a:gd name="T18" fmla="*/ 93 w 232"/>
                    <a:gd name="T19" fmla="*/ 15 h 233"/>
                    <a:gd name="T20" fmla="*/ 78 w 232"/>
                    <a:gd name="T21" fmla="*/ 0 h 233"/>
                    <a:gd name="T22" fmla="*/ 61 w 232"/>
                    <a:gd name="T23" fmla="*/ 15 h 233"/>
                    <a:gd name="T24" fmla="*/ 46 w 232"/>
                    <a:gd name="T25" fmla="*/ 0 h 233"/>
                    <a:gd name="T26" fmla="*/ 30 w 232"/>
                    <a:gd name="T27" fmla="*/ 15 h 233"/>
                    <a:gd name="T28" fmla="*/ 15 w 232"/>
                    <a:gd name="T29" fmla="*/ 30 h 233"/>
                    <a:gd name="T30" fmla="*/ 0 w 232"/>
                    <a:gd name="T31" fmla="*/ 47 h 233"/>
                    <a:gd name="T32" fmla="*/ 15 w 232"/>
                    <a:gd name="T33" fmla="*/ 62 h 233"/>
                    <a:gd name="T34" fmla="*/ 0 w 232"/>
                    <a:gd name="T35" fmla="*/ 78 h 233"/>
                    <a:gd name="T36" fmla="*/ 15 w 232"/>
                    <a:gd name="T37" fmla="*/ 93 h 233"/>
                    <a:gd name="T38" fmla="*/ 0 w 232"/>
                    <a:gd name="T39" fmla="*/ 108 h 233"/>
                    <a:gd name="T40" fmla="*/ 15 w 232"/>
                    <a:gd name="T41" fmla="*/ 124 h 233"/>
                    <a:gd name="T42" fmla="*/ 32 w 232"/>
                    <a:gd name="T43" fmla="*/ 30 h 233"/>
                    <a:gd name="T44" fmla="*/ 201 w 232"/>
                    <a:gd name="T45" fmla="*/ 202 h 233"/>
                    <a:gd name="T46" fmla="*/ 109 w 232"/>
                    <a:gd name="T47" fmla="*/ 202 h 233"/>
                    <a:gd name="T48" fmla="*/ 109 w 232"/>
                    <a:gd name="T49" fmla="*/ 217 h 233"/>
                    <a:gd name="T50" fmla="*/ 124 w 232"/>
                    <a:gd name="T51" fmla="*/ 233 h 233"/>
                    <a:gd name="T52" fmla="*/ 139 w 232"/>
                    <a:gd name="T53" fmla="*/ 218 h 233"/>
                    <a:gd name="T54" fmla="*/ 155 w 232"/>
                    <a:gd name="T55" fmla="*/ 233 h 233"/>
                    <a:gd name="T56" fmla="*/ 171 w 232"/>
                    <a:gd name="T57" fmla="*/ 218 h 233"/>
                    <a:gd name="T58" fmla="*/ 186 w 232"/>
                    <a:gd name="T59" fmla="*/ 233 h 233"/>
                    <a:gd name="T60" fmla="*/ 201 w 232"/>
                    <a:gd name="T61" fmla="*/ 218 h 233"/>
                    <a:gd name="T62" fmla="*/ 218 w 232"/>
                    <a:gd name="T63" fmla="*/ 202 h 233"/>
                    <a:gd name="T64" fmla="*/ 232 w 232"/>
                    <a:gd name="T65" fmla="*/ 186 h 233"/>
                    <a:gd name="T66" fmla="*/ 218 w 232"/>
                    <a:gd name="T67" fmla="*/ 171 h 233"/>
                    <a:gd name="T68" fmla="*/ 232 w 232"/>
                    <a:gd name="T69" fmla="*/ 156 h 233"/>
                    <a:gd name="T70" fmla="*/ 218 w 232"/>
                    <a:gd name="T71" fmla="*/ 140 h 233"/>
                    <a:gd name="T72" fmla="*/ 232 w 232"/>
                    <a:gd name="T73" fmla="*/ 124 h 233"/>
                    <a:gd name="T74" fmla="*/ 218 w 232"/>
                    <a:gd name="T75" fmla="*/ 108 h 233"/>
                    <a:gd name="T76" fmla="*/ 232 w 232"/>
                    <a:gd name="T77" fmla="*/ 93 h 233"/>
                    <a:gd name="T78" fmla="*/ 218 w 232"/>
                    <a:gd name="T79" fmla="*/ 78 h 233"/>
                    <a:gd name="T80" fmla="*/ 232 w 232"/>
                    <a:gd name="T81" fmla="*/ 62 h 233"/>
                    <a:gd name="T82" fmla="*/ 218 w 232"/>
                    <a:gd name="T83" fmla="*/ 47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2" h="233">
                      <a:moveTo>
                        <a:pt x="232" y="47"/>
                      </a:moveTo>
                      <a:lnTo>
                        <a:pt x="232" y="30"/>
                      </a:lnTo>
                      <a:lnTo>
                        <a:pt x="218" y="30"/>
                      </a:lnTo>
                      <a:lnTo>
                        <a:pt x="218" y="15"/>
                      </a:lnTo>
                      <a:lnTo>
                        <a:pt x="201" y="15"/>
                      </a:lnTo>
                      <a:lnTo>
                        <a:pt x="201" y="0"/>
                      </a:lnTo>
                      <a:lnTo>
                        <a:pt x="186" y="0"/>
                      </a:lnTo>
                      <a:lnTo>
                        <a:pt x="186" y="15"/>
                      </a:lnTo>
                      <a:lnTo>
                        <a:pt x="171" y="15"/>
                      </a:lnTo>
                      <a:lnTo>
                        <a:pt x="171" y="0"/>
                      </a:lnTo>
                      <a:lnTo>
                        <a:pt x="155" y="0"/>
                      </a:lnTo>
                      <a:lnTo>
                        <a:pt x="155" y="15"/>
                      </a:lnTo>
                      <a:lnTo>
                        <a:pt x="140" y="15"/>
                      </a:lnTo>
                      <a:lnTo>
                        <a:pt x="140" y="0"/>
                      </a:lnTo>
                      <a:lnTo>
                        <a:pt x="124" y="0"/>
                      </a:lnTo>
                      <a:lnTo>
                        <a:pt x="124" y="15"/>
                      </a:lnTo>
                      <a:lnTo>
                        <a:pt x="108" y="15"/>
                      </a:lnTo>
                      <a:lnTo>
                        <a:pt x="108" y="0"/>
                      </a:lnTo>
                      <a:lnTo>
                        <a:pt x="93" y="0"/>
                      </a:lnTo>
                      <a:lnTo>
                        <a:pt x="93" y="15"/>
                      </a:lnTo>
                      <a:lnTo>
                        <a:pt x="78" y="15"/>
                      </a:lnTo>
                      <a:lnTo>
                        <a:pt x="78" y="0"/>
                      </a:lnTo>
                      <a:lnTo>
                        <a:pt x="61" y="0"/>
                      </a:lnTo>
                      <a:lnTo>
                        <a:pt x="61" y="15"/>
                      </a:lnTo>
                      <a:lnTo>
                        <a:pt x="46" y="15"/>
                      </a:lnTo>
                      <a:lnTo>
                        <a:pt x="46" y="0"/>
                      </a:lnTo>
                      <a:lnTo>
                        <a:pt x="30" y="0"/>
                      </a:lnTo>
                      <a:lnTo>
                        <a:pt x="30" y="15"/>
                      </a:lnTo>
                      <a:lnTo>
                        <a:pt x="15" y="15"/>
                      </a:lnTo>
                      <a:lnTo>
                        <a:pt x="15" y="30"/>
                      </a:lnTo>
                      <a:lnTo>
                        <a:pt x="0" y="30"/>
                      </a:lnTo>
                      <a:lnTo>
                        <a:pt x="0" y="47"/>
                      </a:lnTo>
                      <a:lnTo>
                        <a:pt x="15" y="47"/>
                      </a:lnTo>
                      <a:lnTo>
                        <a:pt x="15" y="62"/>
                      </a:lnTo>
                      <a:lnTo>
                        <a:pt x="0" y="62"/>
                      </a:lnTo>
                      <a:lnTo>
                        <a:pt x="0" y="78"/>
                      </a:lnTo>
                      <a:lnTo>
                        <a:pt x="15" y="78"/>
                      </a:lnTo>
                      <a:lnTo>
                        <a:pt x="15" y="93"/>
                      </a:lnTo>
                      <a:lnTo>
                        <a:pt x="0" y="93"/>
                      </a:lnTo>
                      <a:lnTo>
                        <a:pt x="0" y="108"/>
                      </a:lnTo>
                      <a:lnTo>
                        <a:pt x="15" y="108"/>
                      </a:lnTo>
                      <a:lnTo>
                        <a:pt x="15" y="124"/>
                      </a:lnTo>
                      <a:lnTo>
                        <a:pt x="32" y="124"/>
                      </a:lnTo>
                      <a:lnTo>
                        <a:pt x="32" y="30"/>
                      </a:lnTo>
                      <a:lnTo>
                        <a:pt x="201" y="30"/>
                      </a:lnTo>
                      <a:lnTo>
                        <a:pt x="201" y="202"/>
                      </a:lnTo>
                      <a:lnTo>
                        <a:pt x="109" y="202"/>
                      </a:lnTo>
                      <a:lnTo>
                        <a:pt x="109" y="202"/>
                      </a:lnTo>
                      <a:lnTo>
                        <a:pt x="109" y="203"/>
                      </a:lnTo>
                      <a:lnTo>
                        <a:pt x="109" y="217"/>
                      </a:lnTo>
                      <a:lnTo>
                        <a:pt x="124" y="218"/>
                      </a:lnTo>
                      <a:lnTo>
                        <a:pt x="124" y="233"/>
                      </a:lnTo>
                      <a:lnTo>
                        <a:pt x="139" y="233"/>
                      </a:lnTo>
                      <a:lnTo>
                        <a:pt x="139" y="218"/>
                      </a:lnTo>
                      <a:lnTo>
                        <a:pt x="155" y="218"/>
                      </a:lnTo>
                      <a:lnTo>
                        <a:pt x="155" y="233"/>
                      </a:lnTo>
                      <a:lnTo>
                        <a:pt x="171" y="233"/>
                      </a:lnTo>
                      <a:lnTo>
                        <a:pt x="171" y="218"/>
                      </a:lnTo>
                      <a:lnTo>
                        <a:pt x="186" y="218"/>
                      </a:lnTo>
                      <a:lnTo>
                        <a:pt x="186" y="233"/>
                      </a:lnTo>
                      <a:lnTo>
                        <a:pt x="201" y="233"/>
                      </a:lnTo>
                      <a:lnTo>
                        <a:pt x="201" y="218"/>
                      </a:lnTo>
                      <a:lnTo>
                        <a:pt x="218" y="218"/>
                      </a:lnTo>
                      <a:lnTo>
                        <a:pt x="218" y="202"/>
                      </a:lnTo>
                      <a:lnTo>
                        <a:pt x="232" y="202"/>
                      </a:lnTo>
                      <a:lnTo>
                        <a:pt x="232" y="186"/>
                      </a:lnTo>
                      <a:lnTo>
                        <a:pt x="218" y="186"/>
                      </a:lnTo>
                      <a:lnTo>
                        <a:pt x="218" y="171"/>
                      </a:lnTo>
                      <a:lnTo>
                        <a:pt x="232" y="171"/>
                      </a:lnTo>
                      <a:lnTo>
                        <a:pt x="232" y="156"/>
                      </a:lnTo>
                      <a:lnTo>
                        <a:pt x="218" y="156"/>
                      </a:lnTo>
                      <a:lnTo>
                        <a:pt x="218" y="140"/>
                      </a:lnTo>
                      <a:lnTo>
                        <a:pt x="232" y="140"/>
                      </a:lnTo>
                      <a:lnTo>
                        <a:pt x="232" y="124"/>
                      </a:lnTo>
                      <a:lnTo>
                        <a:pt x="218" y="124"/>
                      </a:lnTo>
                      <a:lnTo>
                        <a:pt x="218" y="108"/>
                      </a:lnTo>
                      <a:lnTo>
                        <a:pt x="232" y="108"/>
                      </a:lnTo>
                      <a:lnTo>
                        <a:pt x="232" y="93"/>
                      </a:lnTo>
                      <a:lnTo>
                        <a:pt x="218" y="93"/>
                      </a:lnTo>
                      <a:lnTo>
                        <a:pt x="218" y="78"/>
                      </a:lnTo>
                      <a:lnTo>
                        <a:pt x="232" y="78"/>
                      </a:lnTo>
                      <a:lnTo>
                        <a:pt x="232" y="62"/>
                      </a:lnTo>
                      <a:lnTo>
                        <a:pt x="218" y="62"/>
                      </a:lnTo>
                      <a:lnTo>
                        <a:pt x="218" y="47"/>
                      </a:lnTo>
                      <a:lnTo>
                        <a:pt x="232" y="4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8" name="Freeform 22">
                  <a:extLst>
                    <a:ext uri="{FF2B5EF4-FFF2-40B4-BE49-F238E27FC236}">
                      <a16:creationId xmlns:a16="http://schemas.microsoft.com/office/drawing/2014/main" id="{DE1F1B4E-C136-4558-B946-3CB0B7DC0448}"/>
                    </a:ext>
                  </a:extLst>
                </p:cNvPr>
                <p:cNvSpPr>
                  <a:spLocks noEditPoints="1"/>
                </p:cNvSpPr>
                <p:nvPr/>
              </p:nvSpPr>
              <p:spPr bwMode="auto">
                <a:xfrm>
                  <a:off x="2207" y="948"/>
                  <a:ext cx="141" cy="141"/>
                </a:xfrm>
                <a:custGeom>
                  <a:avLst/>
                  <a:gdLst>
                    <a:gd name="T0" fmla="*/ 0 w 141"/>
                    <a:gd name="T1" fmla="*/ 0 h 141"/>
                    <a:gd name="T2" fmla="*/ 0 w 141"/>
                    <a:gd name="T3" fmla="*/ 141 h 141"/>
                    <a:gd name="T4" fmla="*/ 141 w 141"/>
                    <a:gd name="T5" fmla="*/ 141 h 141"/>
                    <a:gd name="T6" fmla="*/ 141 w 141"/>
                    <a:gd name="T7" fmla="*/ 0 h 141"/>
                    <a:gd name="T8" fmla="*/ 0 w 141"/>
                    <a:gd name="T9" fmla="*/ 0 h 141"/>
                    <a:gd name="T10" fmla="*/ 126 w 141"/>
                    <a:gd name="T11" fmla="*/ 124 h 141"/>
                    <a:gd name="T12" fmla="*/ 17 w 141"/>
                    <a:gd name="T13" fmla="*/ 124 h 141"/>
                    <a:gd name="T14" fmla="*/ 17 w 141"/>
                    <a:gd name="T15" fmla="*/ 16 h 141"/>
                    <a:gd name="T16" fmla="*/ 126 w 141"/>
                    <a:gd name="T17" fmla="*/ 16 h 141"/>
                    <a:gd name="T18" fmla="*/ 126 w 141"/>
                    <a:gd name="T19" fmla="*/ 12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1">
                      <a:moveTo>
                        <a:pt x="0" y="0"/>
                      </a:moveTo>
                      <a:lnTo>
                        <a:pt x="0" y="141"/>
                      </a:lnTo>
                      <a:lnTo>
                        <a:pt x="141" y="141"/>
                      </a:lnTo>
                      <a:lnTo>
                        <a:pt x="141" y="0"/>
                      </a:lnTo>
                      <a:lnTo>
                        <a:pt x="0" y="0"/>
                      </a:lnTo>
                      <a:close/>
                      <a:moveTo>
                        <a:pt x="126" y="124"/>
                      </a:moveTo>
                      <a:lnTo>
                        <a:pt x="17" y="124"/>
                      </a:lnTo>
                      <a:lnTo>
                        <a:pt x="17" y="16"/>
                      </a:lnTo>
                      <a:lnTo>
                        <a:pt x="126" y="16"/>
                      </a:lnTo>
                      <a:lnTo>
                        <a:pt x="126" y="12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grpSp>
        </p:grpSp>
      </p:grpSp>
      <p:sp>
        <p:nvSpPr>
          <p:cNvPr id="856" name="TextBox 855">
            <a:extLst>
              <a:ext uri="{FF2B5EF4-FFF2-40B4-BE49-F238E27FC236}">
                <a16:creationId xmlns:a16="http://schemas.microsoft.com/office/drawing/2014/main" id="{FCB189AD-F5D2-4E06-9F6F-8197232BC575}"/>
              </a:ext>
            </a:extLst>
          </p:cNvPr>
          <p:cNvSpPr txBox="1"/>
          <p:nvPr/>
        </p:nvSpPr>
        <p:spPr>
          <a:xfrm>
            <a:off x="8847682" y="1500362"/>
            <a:ext cx="224567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Scenarios You Need</a:t>
            </a:r>
          </a:p>
        </p:txBody>
      </p:sp>
      <p:sp>
        <p:nvSpPr>
          <p:cNvPr id="857" name="Rectangle 856">
            <a:extLst>
              <a:ext uri="{FF2B5EF4-FFF2-40B4-BE49-F238E27FC236}">
                <a16:creationId xmlns:a16="http://schemas.microsoft.com/office/drawing/2014/main" id="{E7CF7D91-5B86-4E53-A37C-2BAC1CAE36F5}"/>
              </a:ext>
            </a:extLst>
          </p:cNvPr>
          <p:cNvSpPr/>
          <p:nvPr/>
        </p:nvSpPr>
        <p:spPr bwMode="auto">
          <a:xfrm>
            <a:off x="9501254" y="5233080"/>
            <a:ext cx="2362337" cy="64633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5A700"/>
                </a:solidFill>
                <a:effectLst/>
                <a:uLnTx/>
                <a:uFillTx/>
                <a:latin typeface="Segoe UI"/>
                <a:ea typeface="+mn-ea"/>
                <a:cs typeface="Segoe UI" panose="020B0502040204020203" pitchFamily="34" charset="0"/>
              </a:rPr>
              <a:t>State, Province and National Longitudinal Reporting</a:t>
            </a:r>
          </a:p>
        </p:txBody>
      </p:sp>
      <p:sp>
        <p:nvSpPr>
          <p:cNvPr id="858" name="Rectangle 857">
            <a:extLst>
              <a:ext uri="{FF2B5EF4-FFF2-40B4-BE49-F238E27FC236}">
                <a16:creationId xmlns:a16="http://schemas.microsoft.com/office/drawing/2014/main" id="{B1768C2C-C006-40DE-9BDA-052A150BE609}"/>
              </a:ext>
            </a:extLst>
          </p:cNvPr>
          <p:cNvSpPr/>
          <p:nvPr/>
        </p:nvSpPr>
        <p:spPr bwMode="auto">
          <a:xfrm>
            <a:off x="9512324" y="3041708"/>
            <a:ext cx="2362337" cy="215444"/>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5A700"/>
                </a:solidFill>
                <a:effectLst/>
                <a:uLnTx/>
                <a:uFillTx/>
                <a:latin typeface="Segoe UI"/>
                <a:ea typeface="+mn-ea"/>
                <a:cs typeface="Segoe UI" panose="020B0502040204020203" pitchFamily="34" charset="0"/>
              </a:rPr>
              <a:t>Real Time Data Dashboards</a:t>
            </a:r>
          </a:p>
        </p:txBody>
      </p:sp>
      <p:sp>
        <p:nvSpPr>
          <p:cNvPr id="859" name="Rectangle 858">
            <a:extLst>
              <a:ext uri="{FF2B5EF4-FFF2-40B4-BE49-F238E27FC236}">
                <a16:creationId xmlns:a16="http://schemas.microsoft.com/office/drawing/2014/main" id="{54B5E496-F5E7-4745-BA37-C16AF5BF7516}"/>
              </a:ext>
            </a:extLst>
          </p:cNvPr>
          <p:cNvSpPr/>
          <p:nvPr/>
        </p:nvSpPr>
        <p:spPr bwMode="auto">
          <a:xfrm flipH="1">
            <a:off x="9512324" y="2106043"/>
            <a:ext cx="2362337" cy="43088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5A700"/>
                </a:solidFill>
                <a:effectLst/>
                <a:uLnTx/>
                <a:uFillTx/>
                <a:latin typeface="Segoe UI"/>
                <a:ea typeface="+mn-ea"/>
                <a:cs typeface="Segoe UI" panose="020B0502040204020203" pitchFamily="34" charset="0"/>
              </a:rPr>
              <a:t>Personalized Learning Pathways</a:t>
            </a:r>
          </a:p>
        </p:txBody>
      </p:sp>
      <p:sp>
        <p:nvSpPr>
          <p:cNvPr id="860" name="Rectangle 859">
            <a:extLst>
              <a:ext uri="{FF2B5EF4-FFF2-40B4-BE49-F238E27FC236}">
                <a16:creationId xmlns:a16="http://schemas.microsoft.com/office/drawing/2014/main" id="{7B52BC3A-4DCA-4333-A39E-53119314959D}"/>
              </a:ext>
            </a:extLst>
          </p:cNvPr>
          <p:cNvSpPr/>
          <p:nvPr/>
        </p:nvSpPr>
        <p:spPr bwMode="auto">
          <a:xfrm>
            <a:off x="9512324" y="3756769"/>
            <a:ext cx="2362337" cy="43088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5A700"/>
                </a:solidFill>
                <a:effectLst/>
                <a:uLnTx/>
                <a:uFillTx/>
                <a:latin typeface="Segoe UI"/>
                <a:ea typeface="+mn-ea"/>
                <a:cs typeface="Segoe UI" panose="020B0502040204020203" pitchFamily="34" charset="0"/>
              </a:rPr>
              <a:t>Open Data for Research and Evaluation</a:t>
            </a:r>
          </a:p>
        </p:txBody>
      </p:sp>
      <p:sp>
        <p:nvSpPr>
          <p:cNvPr id="861" name="Rectangle 860">
            <a:extLst>
              <a:ext uri="{FF2B5EF4-FFF2-40B4-BE49-F238E27FC236}">
                <a16:creationId xmlns:a16="http://schemas.microsoft.com/office/drawing/2014/main" id="{F14FE5D3-DED8-46FC-97BC-2880A05031F0}"/>
              </a:ext>
            </a:extLst>
          </p:cNvPr>
          <p:cNvSpPr/>
          <p:nvPr/>
        </p:nvSpPr>
        <p:spPr bwMode="auto">
          <a:xfrm>
            <a:off x="9501254" y="4523640"/>
            <a:ext cx="2362337" cy="43088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5A700"/>
                </a:solidFill>
                <a:effectLst/>
                <a:uLnTx/>
                <a:uFillTx/>
                <a:latin typeface="Segoe UI"/>
                <a:ea typeface="+mn-ea"/>
                <a:cs typeface="Segoe UI" panose="020B0502040204020203" pitchFamily="34" charset="0"/>
              </a:rPr>
              <a:t>Unlock AI for Learning and New Assessment Models</a:t>
            </a:r>
          </a:p>
        </p:txBody>
      </p:sp>
      <p:grpSp>
        <p:nvGrpSpPr>
          <p:cNvPr id="862" name="Group 861">
            <a:extLst>
              <a:ext uri="{FF2B5EF4-FFF2-40B4-BE49-F238E27FC236}">
                <a16:creationId xmlns:a16="http://schemas.microsoft.com/office/drawing/2014/main" id="{EA31DAE6-61DF-42CE-B65E-44093DFFDA22}"/>
              </a:ext>
            </a:extLst>
          </p:cNvPr>
          <p:cNvGrpSpPr/>
          <p:nvPr/>
        </p:nvGrpSpPr>
        <p:grpSpPr>
          <a:xfrm>
            <a:off x="8769396" y="2059695"/>
            <a:ext cx="548640" cy="548640"/>
            <a:chOff x="15164187" y="1393672"/>
            <a:chExt cx="563716" cy="563716"/>
          </a:xfrm>
        </p:grpSpPr>
        <p:sp>
          <p:nvSpPr>
            <p:cNvPr id="863" name="Oval 862">
              <a:extLst>
                <a:ext uri="{FF2B5EF4-FFF2-40B4-BE49-F238E27FC236}">
                  <a16:creationId xmlns:a16="http://schemas.microsoft.com/office/drawing/2014/main" id="{35C15019-186F-4CD6-8EE2-F25A8F16AAF0}"/>
                </a:ext>
              </a:extLst>
            </p:cNvPr>
            <p:cNvSpPr/>
            <p:nvPr/>
          </p:nvSpPr>
          <p:spPr bwMode="auto">
            <a:xfrm>
              <a:off x="15164187" y="1393672"/>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w="19050">
                  <a:solidFill>
                    <a:srgbClr val="F5A700"/>
                  </a:solid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64" name="Freeform: Shape 863">
              <a:extLst>
                <a:ext uri="{FF2B5EF4-FFF2-40B4-BE49-F238E27FC236}">
                  <a16:creationId xmlns:a16="http://schemas.microsoft.com/office/drawing/2014/main" id="{BD6B0A5C-9F41-41A1-AC8E-B178423B470B}"/>
                </a:ext>
              </a:extLst>
            </p:cNvPr>
            <p:cNvSpPr/>
            <p:nvPr/>
          </p:nvSpPr>
          <p:spPr>
            <a:xfrm>
              <a:off x="15261202" y="1509889"/>
              <a:ext cx="362499" cy="213684"/>
            </a:xfrm>
            <a:custGeom>
              <a:avLst/>
              <a:gdLst>
                <a:gd name="connsiteX0" fmla="*/ 507486 w 508408"/>
                <a:gd name="connsiteY0" fmla="*/ 208152 h 299693"/>
                <a:gd name="connsiteX1" fmla="*/ 508202 w 508408"/>
                <a:gd name="connsiteY1" fmla="*/ 204733 h 299693"/>
                <a:gd name="connsiteX2" fmla="*/ 510262 w 508408"/>
                <a:gd name="connsiteY2" fmla="*/ 183053 h 299693"/>
                <a:gd name="connsiteX3" fmla="*/ 395795 w 508408"/>
                <a:gd name="connsiteY3" fmla="*/ 68085 h 299693"/>
                <a:gd name="connsiteX4" fmla="*/ 370178 w 508408"/>
                <a:gd name="connsiteY4" fmla="*/ 71054 h 299693"/>
                <a:gd name="connsiteX5" fmla="*/ 245590 w 508408"/>
                <a:gd name="connsiteY5" fmla="*/ 2234 h 299693"/>
                <a:gd name="connsiteX6" fmla="*/ 98340 w 508408"/>
                <a:gd name="connsiteY6" fmla="*/ 150128 h 299693"/>
                <a:gd name="connsiteX7" fmla="*/ 98430 w 508408"/>
                <a:gd name="connsiteY7" fmla="*/ 156155 h 299693"/>
                <a:gd name="connsiteX8" fmla="*/ 74784 w 508408"/>
                <a:gd name="connsiteY8" fmla="*/ 152197 h 299693"/>
                <a:gd name="connsiteX9" fmla="*/ 2234 w 508408"/>
                <a:gd name="connsiteY9" fmla="*/ 225064 h 299693"/>
                <a:gd name="connsiteX10" fmla="*/ 67619 w 508408"/>
                <a:gd name="connsiteY10" fmla="*/ 297481 h 299693"/>
                <a:gd name="connsiteX11" fmla="*/ 395795 w 508408"/>
                <a:gd name="connsiteY11" fmla="*/ 298111 h 299693"/>
                <a:gd name="connsiteX12" fmla="*/ 495931 w 508408"/>
                <a:gd name="connsiteY12" fmla="*/ 239008 h 299693"/>
                <a:gd name="connsiteX13" fmla="*/ 497543 w 508408"/>
                <a:gd name="connsiteY13" fmla="*/ 235949 h 299693"/>
                <a:gd name="connsiteX14" fmla="*/ 507486 w 508408"/>
                <a:gd name="connsiteY14" fmla="*/ 208152 h 29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408" h="299693">
                  <a:moveTo>
                    <a:pt x="507486" y="208152"/>
                  </a:moveTo>
                  <a:cubicBezTo>
                    <a:pt x="507754" y="206982"/>
                    <a:pt x="507933" y="205902"/>
                    <a:pt x="508202" y="204733"/>
                  </a:cubicBezTo>
                  <a:cubicBezTo>
                    <a:pt x="509546" y="197716"/>
                    <a:pt x="510262" y="190520"/>
                    <a:pt x="510262" y="183053"/>
                  </a:cubicBezTo>
                  <a:cubicBezTo>
                    <a:pt x="510262" y="119452"/>
                    <a:pt x="458940" y="68085"/>
                    <a:pt x="395795" y="68085"/>
                  </a:cubicBezTo>
                  <a:cubicBezTo>
                    <a:pt x="386928" y="68085"/>
                    <a:pt x="378329" y="69074"/>
                    <a:pt x="370178" y="71054"/>
                  </a:cubicBezTo>
                  <a:cubicBezTo>
                    <a:pt x="344025" y="29672"/>
                    <a:pt x="298076" y="2234"/>
                    <a:pt x="245590" y="2234"/>
                  </a:cubicBezTo>
                  <a:cubicBezTo>
                    <a:pt x="164173" y="2234"/>
                    <a:pt x="98340" y="68625"/>
                    <a:pt x="98340" y="150128"/>
                  </a:cubicBezTo>
                  <a:cubicBezTo>
                    <a:pt x="98340" y="152197"/>
                    <a:pt x="98340" y="154176"/>
                    <a:pt x="98430" y="156155"/>
                  </a:cubicBezTo>
                  <a:cubicBezTo>
                    <a:pt x="90996" y="153636"/>
                    <a:pt x="83114" y="152197"/>
                    <a:pt x="74784" y="152197"/>
                  </a:cubicBezTo>
                  <a:cubicBezTo>
                    <a:pt x="34658" y="152197"/>
                    <a:pt x="2234" y="184762"/>
                    <a:pt x="2234" y="225064"/>
                  </a:cubicBezTo>
                  <a:cubicBezTo>
                    <a:pt x="2234" y="262847"/>
                    <a:pt x="30896" y="293883"/>
                    <a:pt x="67619" y="297481"/>
                  </a:cubicBezTo>
                  <a:lnTo>
                    <a:pt x="395795" y="298111"/>
                  </a:lnTo>
                  <a:cubicBezTo>
                    <a:pt x="438966" y="298111"/>
                    <a:pt x="476405" y="274182"/>
                    <a:pt x="495931" y="239008"/>
                  </a:cubicBezTo>
                  <a:cubicBezTo>
                    <a:pt x="496469" y="238018"/>
                    <a:pt x="497006" y="237029"/>
                    <a:pt x="497543" y="235949"/>
                  </a:cubicBezTo>
                  <a:cubicBezTo>
                    <a:pt x="500410" y="229922"/>
                    <a:pt x="504799" y="220386"/>
                    <a:pt x="507486" y="208152"/>
                  </a:cubicBezTo>
                  <a:close/>
                </a:path>
              </a:pathLst>
            </a:custGeom>
            <a:solidFill>
              <a:srgbClr val="50E6FF"/>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5" name="Freeform: Shape 864">
              <a:extLst>
                <a:ext uri="{FF2B5EF4-FFF2-40B4-BE49-F238E27FC236}">
                  <a16:creationId xmlns:a16="http://schemas.microsoft.com/office/drawing/2014/main" id="{0776FFC4-507C-4642-9DD7-E52440A58704}"/>
                </a:ext>
              </a:extLst>
            </p:cNvPr>
            <p:cNvSpPr/>
            <p:nvPr/>
          </p:nvSpPr>
          <p:spPr>
            <a:xfrm>
              <a:off x="15336369" y="1631695"/>
              <a:ext cx="293815" cy="122104"/>
            </a:xfrm>
            <a:custGeom>
              <a:avLst/>
              <a:gdLst>
                <a:gd name="connsiteX0" fmla="*/ 410394 w 412078"/>
                <a:gd name="connsiteY0" fmla="*/ 88236 h 171253"/>
                <a:gd name="connsiteX1" fmla="*/ 206270 w 412078"/>
                <a:gd name="connsiteY1" fmla="*/ 174237 h 171253"/>
                <a:gd name="connsiteX2" fmla="*/ 2234 w 412078"/>
                <a:gd name="connsiteY2" fmla="*/ 88236 h 171253"/>
                <a:gd name="connsiteX3" fmla="*/ 206270 w 412078"/>
                <a:gd name="connsiteY3" fmla="*/ 2234 h 171253"/>
                <a:gd name="connsiteX4" fmla="*/ 410394 w 412078"/>
                <a:gd name="connsiteY4" fmla="*/ 88236 h 171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078" h="171253">
                  <a:moveTo>
                    <a:pt x="410394" y="88236"/>
                  </a:moveTo>
                  <a:lnTo>
                    <a:pt x="206270" y="174237"/>
                  </a:lnTo>
                  <a:lnTo>
                    <a:pt x="2234" y="88236"/>
                  </a:lnTo>
                  <a:lnTo>
                    <a:pt x="206270" y="2234"/>
                  </a:lnTo>
                  <a:lnTo>
                    <a:pt x="410394" y="88236"/>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6" name="Freeform: Shape 865">
              <a:extLst>
                <a:ext uri="{FF2B5EF4-FFF2-40B4-BE49-F238E27FC236}">
                  <a16:creationId xmlns:a16="http://schemas.microsoft.com/office/drawing/2014/main" id="{C5F9D58F-EBBF-421F-AB85-DE478B0D99D0}"/>
                </a:ext>
              </a:extLst>
            </p:cNvPr>
            <p:cNvSpPr/>
            <p:nvPr/>
          </p:nvSpPr>
          <p:spPr>
            <a:xfrm>
              <a:off x="15397168" y="1730547"/>
              <a:ext cx="171710" cy="68684"/>
            </a:xfrm>
            <a:custGeom>
              <a:avLst/>
              <a:gdLst>
                <a:gd name="connsiteX0" fmla="*/ 121001 w 240825"/>
                <a:gd name="connsiteY0" fmla="*/ 52612 h 96330"/>
                <a:gd name="connsiteX1" fmla="*/ 2234 w 240825"/>
                <a:gd name="connsiteY1" fmla="*/ 2234 h 96330"/>
                <a:gd name="connsiteX2" fmla="*/ 2234 w 240825"/>
                <a:gd name="connsiteY2" fmla="*/ 35340 h 96330"/>
                <a:gd name="connsiteX3" fmla="*/ 118046 w 240825"/>
                <a:gd name="connsiteY3" fmla="*/ 95972 h 96330"/>
                <a:gd name="connsiteX4" fmla="*/ 238872 w 240825"/>
                <a:gd name="connsiteY4" fmla="*/ 35340 h 96330"/>
                <a:gd name="connsiteX5" fmla="*/ 238872 w 240825"/>
                <a:gd name="connsiteY5" fmla="*/ 4753 h 96330"/>
                <a:gd name="connsiteX6" fmla="*/ 121001 w 240825"/>
                <a:gd name="connsiteY6" fmla="*/ 52612 h 9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825" h="96330">
                  <a:moveTo>
                    <a:pt x="121001" y="52612"/>
                  </a:moveTo>
                  <a:lnTo>
                    <a:pt x="2234" y="2234"/>
                  </a:lnTo>
                  <a:lnTo>
                    <a:pt x="2234" y="35340"/>
                  </a:lnTo>
                  <a:cubicBezTo>
                    <a:pt x="2234" y="68804"/>
                    <a:pt x="53646" y="95972"/>
                    <a:pt x="118046" y="95972"/>
                  </a:cubicBezTo>
                  <a:cubicBezTo>
                    <a:pt x="182355" y="95972"/>
                    <a:pt x="238872" y="68804"/>
                    <a:pt x="238872" y="35340"/>
                  </a:cubicBezTo>
                  <a:lnTo>
                    <a:pt x="238872" y="4753"/>
                  </a:lnTo>
                  <a:lnTo>
                    <a:pt x="121001" y="52612"/>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7" name="Freeform: Shape 866">
              <a:extLst>
                <a:ext uri="{FF2B5EF4-FFF2-40B4-BE49-F238E27FC236}">
                  <a16:creationId xmlns:a16="http://schemas.microsoft.com/office/drawing/2014/main" id="{3206DDF1-C870-4438-AD9A-88D23A4885CB}"/>
                </a:ext>
              </a:extLst>
            </p:cNvPr>
            <p:cNvSpPr/>
            <p:nvPr/>
          </p:nvSpPr>
          <p:spPr>
            <a:xfrm>
              <a:off x="15566210" y="1781851"/>
              <a:ext cx="30526" cy="30526"/>
            </a:xfrm>
            <a:custGeom>
              <a:avLst/>
              <a:gdLst>
                <a:gd name="connsiteX0" fmla="*/ 23820 w 42813"/>
                <a:gd name="connsiteY0" fmla="*/ 45595 h 42813"/>
                <a:gd name="connsiteX1" fmla="*/ 45406 w 42813"/>
                <a:gd name="connsiteY1" fmla="*/ 23915 h 42813"/>
                <a:gd name="connsiteX2" fmla="*/ 23820 w 42813"/>
                <a:gd name="connsiteY2" fmla="*/ 2234 h 42813"/>
                <a:gd name="connsiteX3" fmla="*/ 2234 w 42813"/>
                <a:gd name="connsiteY3" fmla="*/ 23915 h 42813"/>
                <a:gd name="connsiteX4" fmla="*/ 23820 w 42813"/>
                <a:gd name="connsiteY4" fmla="*/ 45595 h 42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13" h="42813">
                  <a:moveTo>
                    <a:pt x="23820" y="45595"/>
                  </a:moveTo>
                  <a:cubicBezTo>
                    <a:pt x="35742" y="45595"/>
                    <a:pt x="45406" y="35888"/>
                    <a:pt x="45406" y="23915"/>
                  </a:cubicBezTo>
                  <a:cubicBezTo>
                    <a:pt x="45406" y="11941"/>
                    <a:pt x="35742" y="2234"/>
                    <a:pt x="23820" y="2234"/>
                  </a:cubicBezTo>
                  <a:cubicBezTo>
                    <a:pt x="11898" y="2234"/>
                    <a:pt x="2234" y="11941"/>
                    <a:pt x="2234" y="23915"/>
                  </a:cubicBezTo>
                  <a:cubicBezTo>
                    <a:pt x="2234" y="35888"/>
                    <a:pt x="11898" y="45595"/>
                    <a:pt x="23820" y="45595"/>
                  </a:cubicBez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8" name="Freeform: Shape 867">
              <a:extLst>
                <a:ext uri="{FF2B5EF4-FFF2-40B4-BE49-F238E27FC236}">
                  <a16:creationId xmlns:a16="http://schemas.microsoft.com/office/drawing/2014/main" id="{48E0A25A-CBAB-402E-B337-F246C1660EA8}"/>
                </a:ext>
              </a:extLst>
            </p:cNvPr>
            <p:cNvSpPr/>
            <p:nvPr/>
          </p:nvSpPr>
          <p:spPr>
            <a:xfrm>
              <a:off x="15576845" y="1797354"/>
              <a:ext cx="49605" cy="61053"/>
            </a:xfrm>
            <a:custGeom>
              <a:avLst/>
              <a:gdLst>
                <a:gd name="connsiteX0" fmla="*/ 16876 w 69571"/>
                <a:gd name="connsiteY0" fmla="*/ 9071 h 85626"/>
                <a:gd name="connsiteX1" fmla="*/ 39984 w 69571"/>
                <a:gd name="connsiteY1" fmla="*/ 40017 h 85626"/>
                <a:gd name="connsiteX2" fmla="*/ 67571 w 69571"/>
                <a:gd name="connsiteY2" fmla="*/ 52882 h 85626"/>
                <a:gd name="connsiteX3" fmla="*/ 27176 w 69571"/>
                <a:gd name="connsiteY3" fmla="*/ 83828 h 85626"/>
                <a:gd name="connsiteX4" fmla="*/ 2814 w 69571"/>
                <a:gd name="connsiteY4" fmla="*/ 45775 h 85626"/>
                <a:gd name="connsiteX5" fmla="*/ 10875 w 69571"/>
                <a:gd name="connsiteY5" fmla="*/ 2234 h 85626"/>
                <a:gd name="connsiteX6" fmla="*/ 16876 w 69571"/>
                <a:gd name="connsiteY6" fmla="*/ 9071 h 8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71" h="85626">
                  <a:moveTo>
                    <a:pt x="16876" y="9071"/>
                  </a:moveTo>
                  <a:cubicBezTo>
                    <a:pt x="16876" y="9071"/>
                    <a:pt x="25833" y="31021"/>
                    <a:pt x="39984" y="40017"/>
                  </a:cubicBezTo>
                  <a:cubicBezTo>
                    <a:pt x="54136" y="49013"/>
                    <a:pt x="67571" y="52882"/>
                    <a:pt x="67571" y="52882"/>
                  </a:cubicBezTo>
                  <a:lnTo>
                    <a:pt x="27176" y="83828"/>
                  </a:lnTo>
                  <a:cubicBezTo>
                    <a:pt x="27176" y="83828"/>
                    <a:pt x="6038" y="77350"/>
                    <a:pt x="2814" y="45775"/>
                  </a:cubicBezTo>
                  <a:cubicBezTo>
                    <a:pt x="-411" y="14199"/>
                    <a:pt x="10875" y="2234"/>
                    <a:pt x="10875" y="2234"/>
                  </a:cubicBezTo>
                  <a:lnTo>
                    <a:pt x="16876" y="9071"/>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9" name="Freeform: Shape 868">
              <a:extLst>
                <a:ext uri="{FF2B5EF4-FFF2-40B4-BE49-F238E27FC236}">
                  <a16:creationId xmlns:a16="http://schemas.microsoft.com/office/drawing/2014/main" id="{483ABCC1-AC2E-4F9A-BE4C-3C4DE9925B1A}"/>
                </a:ext>
              </a:extLst>
            </p:cNvPr>
            <p:cNvSpPr/>
            <p:nvPr/>
          </p:nvSpPr>
          <p:spPr>
            <a:xfrm>
              <a:off x="15574832" y="1693135"/>
              <a:ext cx="15263" cy="95395"/>
            </a:xfrm>
            <a:custGeom>
              <a:avLst/>
              <a:gdLst>
                <a:gd name="connsiteX0" fmla="*/ 20865 w 21406"/>
                <a:gd name="connsiteY0" fmla="*/ 2234 h 133791"/>
                <a:gd name="connsiteX1" fmla="*/ 2234 w 21406"/>
                <a:gd name="connsiteY1" fmla="*/ 2234 h 133791"/>
                <a:gd name="connsiteX2" fmla="*/ 2234 w 21406"/>
                <a:gd name="connsiteY2" fmla="*/ 136364 h 133791"/>
                <a:gd name="connsiteX3" fmla="*/ 20865 w 21406"/>
                <a:gd name="connsiteY3" fmla="*/ 136364 h 133791"/>
                <a:gd name="connsiteX4" fmla="*/ 20865 w 21406"/>
                <a:gd name="connsiteY4" fmla="*/ 2234 h 133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6" h="133791">
                  <a:moveTo>
                    <a:pt x="20865" y="2234"/>
                  </a:moveTo>
                  <a:lnTo>
                    <a:pt x="2234" y="2234"/>
                  </a:lnTo>
                  <a:lnTo>
                    <a:pt x="2234" y="136364"/>
                  </a:lnTo>
                  <a:lnTo>
                    <a:pt x="20865" y="136364"/>
                  </a:lnTo>
                  <a:lnTo>
                    <a:pt x="20865" y="2234"/>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870" name="Group 869">
            <a:extLst>
              <a:ext uri="{FF2B5EF4-FFF2-40B4-BE49-F238E27FC236}">
                <a16:creationId xmlns:a16="http://schemas.microsoft.com/office/drawing/2014/main" id="{CF90CF3A-02B1-4E71-A278-6376474CB61F}"/>
              </a:ext>
            </a:extLst>
          </p:cNvPr>
          <p:cNvGrpSpPr/>
          <p:nvPr/>
        </p:nvGrpSpPr>
        <p:grpSpPr>
          <a:xfrm>
            <a:off x="8769396" y="2877479"/>
            <a:ext cx="548640" cy="548640"/>
            <a:chOff x="15780673" y="3543100"/>
            <a:chExt cx="563716" cy="563716"/>
          </a:xfrm>
        </p:grpSpPr>
        <p:sp>
          <p:nvSpPr>
            <p:cNvPr id="871" name="Oval 870">
              <a:extLst>
                <a:ext uri="{FF2B5EF4-FFF2-40B4-BE49-F238E27FC236}">
                  <a16:creationId xmlns:a16="http://schemas.microsoft.com/office/drawing/2014/main" id="{5D586625-9C28-458D-B67C-5FC80A73A35D}"/>
                </a:ext>
              </a:extLst>
            </p:cNvPr>
            <p:cNvSpPr/>
            <p:nvPr/>
          </p:nvSpPr>
          <p:spPr bwMode="auto">
            <a:xfrm>
              <a:off x="15780673" y="3543100"/>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72" name="Freeform: Shape 871">
              <a:extLst>
                <a:ext uri="{FF2B5EF4-FFF2-40B4-BE49-F238E27FC236}">
                  <a16:creationId xmlns:a16="http://schemas.microsoft.com/office/drawing/2014/main" id="{B0365A43-9B6E-4192-A819-592821684CD3}"/>
                </a:ext>
              </a:extLst>
            </p:cNvPr>
            <p:cNvSpPr/>
            <p:nvPr/>
          </p:nvSpPr>
          <p:spPr>
            <a:xfrm>
              <a:off x="15922150" y="3684515"/>
              <a:ext cx="277093" cy="277093"/>
            </a:xfrm>
            <a:custGeom>
              <a:avLst/>
              <a:gdLst>
                <a:gd name="connsiteX0" fmla="*/ 322975 w 322092"/>
                <a:gd name="connsiteY0" fmla="*/ 882 h 322092"/>
                <a:gd name="connsiteX1" fmla="*/ 882 w 322092"/>
                <a:gd name="connsiteY1" fmla="*/ 882 h 322092"/>
                <a:gd name="connsiteX2" fmla="*/ 882 w 322092"/>
                <a:gd name="connsiteY2" fmla="*/ 322975 h 322092"/>
                <a:gd name="connsiteX3" fmla="*/ 322975 w 322092"/>
                <a:gd name="connsiteY3" fmla="*/ 322975 h 322092"/>
                <a:gd name="connsiteX4" fmla="*/ 322975 w 322092"/>
                <a:gd name="connsiteY4" fmla="*/ 882 h 322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092" h="322092">
                  <a:moveTo>
                    <a:pt x="322975" y="882"/>
                  </a:moveTo>
                  <a:lnTo>
                    <a:pt x="882" y="882"/>
                  </a:lnTo>
                  <a:lnTo>
                    <a:pt x="882" y="322975"/>
                  </a:lnTo>
                  <a:lnTo>
                    <a:pt x="322975" y="322975"/>
                  </a:lnTo>
                  <a:lnTo>
                    <a:pt x="322975" y="882"/>
                  </a:lnTo>
                  <a:close/>
                </a:path>
              </a:pathLst>
            </a:custGeom>
            <a:solidFill>
              <a:srgbClr val="0078D7"/>
            </a:solidFill>
            <a:ln w="3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73" name="Freeform: Shape 872">
              <a:extLst>
                <a:ext uri="{FF2B5EF4-FFF2-40B4-BE49-F238E27FC236}">
                  <a16:creationId xmlns:a16="http://schemas.microsoft.com/office/drawing/2014/main" id="{8F9352A4-4E3F-4864-8F25-AFCBDC09A5F5}"/>
                </a:ext>
              </a:extLst>
            </p:cNvPr>
            <p:cNvSpPr/>
            <p:nvPr/>
          </p:nvSpPr>
          <p:spPr>
            <a:xfrm>
              <a:off x="15951821" y="3727923"/>
              <a:ext cx="219365" cy="178955"/>
            </a:xfrm>
            <a:custGeom>
              <a:avLst/>
              <a:gdLst>
                <a:gd name="connsiteX0" fmla="*/ 254673 w 254990"/>
                <a:gd name="connsiteY0" fmla="*/ 35315 h 208018"/>
                <a:gd name="connsiteX1" fmla="*/ 220296 w 254990"/>
                <a:gd name="connsiteY1" fmla="*/ 882 h 208018"/>
                <a:gd name="connsiteX2" fmla="*/ 81208 w 254990"/>
                <a:gd name="connsiteY2" fmla="*/ 139970 h 208018"/>
                <a:gd name="connsiteX3" fmla="*/ 35315 w 254990"/>
                <a:gd name="connsiteY3" fmla="*/ 94022 h 208018"/>
                <a:gd name="connsiteX4" fmla="*/ 882 w 254990"/>
                <a:gd name="connsiteY4" fmla="*/ 128455 h 208018"/>
                <a:gd name="connsiteX5" fmla="*/ 81151 w 254990"/>
                <a:gd name="connsiteY5" fmla="*/ 208668 h 208018"/>
                <a:gd name="connsiteX6" fmla="*/ 81264 w 254990"/>
                <a:gd name="connsiteY6" fmla="*/ 208555 h 208018"/>
                <a:gd name="connsiteX7" fmla="*/ 81321 w 254990"/>
                <a:gd name="connsiteY7" fmla="*/ 208668 h 208018"/>
                <a:gd name="connsiteX8" fmla="*/ 254673 w 254990"/>
                <a:gd name="connsiteY8" fmla="*/ 35315 h 2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990" h="208018">
                  <a:moveTo>
                    <a:pt x="254673" y="35315"/>
                  </a:moveTo>
                  <a:lnTo>
                    <a:pt x="220296" y="882"/>
                  </a:lnTo>
                  <a:lnTo>
                    <a:pt x="81208" y="139970"/>
                  </a:lnTo>
                  <a:lnTo>
                    <a:pt x="35315" y="94022"/>
                  </a:lnTo>
                  <a:lnTo>
                    <a:pt x="882" y="128455"/>
                  </a:lnTo>
                  <a:lnTo>
                    <a:pt x="81151" y="208668"/>
                  </a:lnTo>
                  <a:lnTo>
                    <a:pt x="81264" y="208555"/>
                  </a:lnTo>
                  <a:lnTo>
                    <a:pt x="81321" y="208668"/>
                  </a:lnTo>
                  <a:lnTo>
                    <a:pt x="254673" y="35315"/>
                  </a:lnTo>
                  <a:close/>
                </a:path>
              </a:pathLst>
            </a:custGeom>
            <a:solidFill>
              <a:srgbClr val="50E6FF"/>
            </a:solidFill>
            <a:ln w="3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874" name="Group 873">
            <a:extLst>
              <a:ext uri="{FF2B5EF4-FFF2-40B4-BE49-F238E27FC236}">
                <a16:creationId xmlns:a16="http://schemas.microsoft.com/office/drawing/2014/main" id="{27677F5F-3D75-4AC5-B9B1-667B8A3DF7BB}"/>
              </a:ext>
            </a:extLst>
          </p:cNvPr>
          <p:cNvGrpSpPr/>
          <p:nvPr/>
        </p:nvGrpSpPr>
        <p:grpSpPr>
          <a:xfrm>
            <a:off x="8769396" y="3695263"/>
            <a:ext cx="548640" cy="548640"/>
            <a:chOff x="18065849" y="4613665"/>
            <a:chExt cx="563716" cy="563716"/>
          </a:xfrm>
        </p:grpSpPr>
        <p:sp>
          <p:nvSpPr>
            <p:cNvPr id="875" name="Oval 874">
              <a:extLst>
                <a:ext uri="{FF2B5EF4-FFF2-40B4-BE49-F238E27FC236}">
                  <a16:creationId xmlns:a16="http://schemas.microsoft.com/office/drawing/2014/main" id="{927A354C-758C-403C-AB78-86CEF7D7DD94}"/>
                </a:ext>
              </a:extLst>
            </p:cNvPr>
            <p:cNvSpPr/>
            <p:nvPr/>
          </p:nvSpPr>
          <p:spPr bwMode="auto">
            <a:xfrm>
              <a:off x="18065849" y="4613665"/>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76" name="Freeform: Shape 875">
              <a:extLst>
                <a:ext uri="{FF2B5EF4-FFF2-40B4-BE49-F238E27FC236}">
                  <a16:creationId xmlns:a16="http://schemas.microsoft.com/office/drawing/2014/main" id="{62D1CE64-E17A-4465-B5E1-22E5089DAA7F}"/>
                </a:ext>
              </a:extLst>
            </p:cNvPr>
            <p:cNvSpPr/>
            <p:nvPr/>
          </p:nvSpPr>
          <p:spPr>
            <a:xfrm>
              <a:off x="18173851" y="4721668"/>
              <a:ext cx="344795" cy="344793"/>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77" name="Freeform: Shape 876">
              <a:extLst>
                <a:ext uri="{FF2B5EF4-FFF2-40B4-BE49-F238E27FC236}">
                  <a16:creationId xmlns:a16="http://schemas.microsoft.com/office/drawing/2014/main" id="{F42CF240-F29E-4760-B1C5-9E85B7B1B48B}"/>
                </a:ext>
              </a:extLst>
            </p:cNvPr>
            <p:cNvSpPr/>
            <p:nvPr/>
          </p:nvSpPr>
          <p:spPr>
            <a:xfrm>
              <a:off x="18183893" y="4815021"/>
              <a:ext cx="240638" cy="24063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878" name="Group 877">
            <a:extLst>
              <a:ext uri="{FF2B5EF4-FFF2-40B4-BE49-F238E27FC236}">
                <a16:creationId xmlns:a16="http://schemas.microsoft.com/office/drawing/2014/main" id="{5AF18B0B-3ED8-4F72-9449-AE49C5BE506F}"/>
              </a:ext>
            </a:extLst>
          </p:cNvPr>
          <p:cNvGrpSpPr/>
          <p:nvPr/>
        </p:nvGrpSpPr>
        <p:grpSpPr>
          <a:xfrm>
            <a:off x="8758326" y="5302118"/>
            <a:ext cx="548640" cy="548640"/>
            <a:chOff x="20303752" y="3543100"/>
            <a:chExt cx="563716" cy="563716"/>
          </a:xfrm>
        </p:grpSpPr>
        <p:sp>
          <p:nvSpPr>
            <p:cNvPr id="879" name="Oval 878">
              <a:extLst>
                <a:ext uri="{FF2B5EF4-FFF2-40B4-BE49-F238E27FC236}">
                  <a16:creationId xmlns:a16="http://schemas.microsoft.com/office/drawing/2014/main" id="{F738C5F9-33B0-4392-B097-598CCC42DE96}"/>
                </a:ext>
              </a:extLst>
            </p:cNvPr>
            <p:cNvSpPr/>
            <p:nvPr/>
          </p:nvSpPr>
          <p:spPr bwMode="auto">
            <a:xfrm>
              <a:off x="20303752" y="3543100"/>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80" name="Freeform: Shape 879">
              <a:extLst>
                <a:ext uri="{FF2B5EF4-FFF2-40B4-BE49-F238E27FC236}">
                  <a16:creationId xmlns:a16="http://schemas.microsoft.com/office/drawing/2014/main" id="{A298A959-01D4-4DF2-BBFB-EC614977A9A6}"/>
                </a:ext>
              </a:extLst>
            </p:cNvPr>
            <p:cNvSpPr/>
            <p:nvPr/>
          </p:nvSpPr>
          <p:spPr>
            <a:xfrm>
              <a:off x="20456036" y="3637091"/>
              <a:ext cx="259419" cy="376969"/>
            </a:xfrm>
            <a:custGeom>
              <a:avLst/>
              <a:gdLst>
                <a:gd name="connsiteX0" fmla="*/ 148908 w 298703"/>
                <a:gd name="connsiteY0" fmla="*/ 1696 h 434054"/>
                <a:gd name="connsiteX1" fmla="*/ 1696 w 298703"/>
                <a:gd name="connsiteY1" fmla="*/ 57014 h 434054"/>
                <a:gd name="connsiteX2" fmla="*/ 1696 w 298703"/>
                <a:gd name="connsiteY2" fmla="*/ 317356 h 434054"/>
                <a:gd name="connsiteX3" fmla="*/ 148228 w 298703"/>
                <a:gd name="connsiteY3" fmla="*/ 432903 h 434054"/>
                <a:gd name="connsiteX4" fmla="*/ 297178 w 298703"/>
                <a:gd name="connsiteY4" fmla="*/ 317733 h 434054"/>
                <a:gd name="connsiteX5" fmla="*/ 297178 w 298703"/>
                <a:gd name="connsiteY5" fmla="*/ 57014 h 434054"/>
                <a:gd name="connsiteX6" fmla="*/ 149890 w 298703"/>
                <a:gd name="connsiteY6" fmla="*/ 1696 h 434054"/>
                <a:gd name="connsiteX7" fmla="*/ 148908 w 298703"/>
                <a:gd name="connsiteY7" fmla="*/ 1696 h 4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703" h="434054">
                  <a:moveTo>
                    <a:pt x="148908" y="1696"/>
                  </a:moveTo>
                  <a:cubicBezTo>
                    <a:pt x="103641" y="27844"/>
                    <a:pt x="54218" y="46585"/>
                    <a:pt x="1696" y="57014"/>
                  </a:cubicBezTo>
                  <a:lnTo>
                    <a:pt x="1696" y="317356"/>
                  </a:lnTo>
                  <a:lnTo>
                    <a:pt x="148228" y="432903"/>
                  </a:lnTo>
                  <a:lnTo>
                    <a:pt x="297178" y="317733"/>
                  </a:lnTo>
                  <a:lnTo>
                    <a:pt x="297178" y="57014"/>
                  </a:lnTo>
                  <a:cubicBezTo>
                    <a:pt x="244958" y="46585"/>
                    <a:pt x="195157" y="27844"/>
                    <a:pt x="149890" y="1696"/>
                  </a:cubicBezTo>
                  <a:lnTo>
                    <a:pt x="148908" y="1696"/>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81" name="Freeform: Shape 880">
              <a:extLst>
                <a:ext uri="{FF2B5EF4-FFF2-40B4-BE49-F238E27FC236}">
                  <a16:creationId xmlns:a16="http://schemas.microsoft.com/office/drawing/2014/main" id="{1314D0B6-6D66-4F65-A51A-A030CF84C3B4}"/>
                </a:ext>
              </a:extLst>
            </p:cNvPr>
            <p:cNvSpPr/>
            <p:nvPr/>
          </p:nvSpPr>
          <p:spPr>
            <a:xfrm>
              <a:off x="20520289" y="3733961"/>
              <a:ext cx="129710" cy="162137"/>
            </a:xfrm>
            <a:custGeom>
              <a:avLst/>
              <a:gdLst>
                <a:gd name="connsiteX0" fmla="*/ 149211 w 149351"/>
                <a:gd name="connsiteY0" fmla="*/ 93212 h 186690"/>
                <a:gd name="connsiteX1" fmla="*/ 93817 w 149351"/>
                <a:gd name="connsiteY1" fmla="*/ 93212 h 186690"/>
                <a:gd name="connsiteX2" fmla="*/ 93817 w 149351"/>
                <a:gd name="connsiteY2" fmla="*/ 1696 h 186690"/>
                <a:gd name="connsiteX3" fmla="*/ 1696 w 149351"/>
                <a:gd name="connsiteY3" fmla="*/ 93817 h 186690"/>
                <a:gd name="connsiteX4" fmla="*/ 57090 w 149351"/>
                <a:gd name="connsiteY4" fmla="*/ 93817 h 186690"/>
                <a:gd name="connsiteX5" fmla="*/ 57090 w 149351"/>
                <a:gd name="connsiteY5" fmla="*/ 185333 h 186690"/>
                <a:gd name="connsiteX6" fmla="*/ 149211 w 149351"/>
                <a:gd name="connsiteY6" fmla="*/ 93212 h 18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351" h="186690">
                  <a:moveTo>
                    <a:pt x="149211" y="93212"/>
                  </a:moveTo>
                  <a:lnTo>
                    <a:pt x="93817" y="93212"/>
                  </a:lnTo>
                  <a:lnTo>
                    <a:pt x="93817" y="1696"/>
                  </a:lnTo>
                  <a:lnTo>
                    <a:pt x="1696" y="93817"/>
                  </a:lnTo>
                  <a:lnTo>
                    <a:pt x="57090" y="93817"/>
                  </a:lnTo>
                  <a:lnTo>
                    <a:pt x="57090" y="185333"/>
                  </a:lnTo>
                  <a:lnTo>
                    <a:pt x="149211" y="93212"/>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882" name="Group 881">
            <a:extLst>
              <a:ext uri="{FF2B5EF4-FFF2-40B4-BE49-F238E27FC236}">
                <a16:creationId xmlns:a16="http://schemas.microsoft.com/office/drawing/2014/main" id="{61127FA8-CE7D-4DAB-A248-8A829F11C9CE}"/>
              </a:ext>
            </a:extLst>
          </p:cNvPr>
          <p:cNvGrpSpPr/>
          <p:nvPr/>
        </p:nvGrpSpPr>
        <p:grpSpPr>
          <a:xfrm>
            <a:off x="8763901" y="4454474"/>
            <a:ext cx="548640" cy="548640"/>
            <a:chOff x="20927355" y="1393672"/>
            <a:chExt cx="563716" cy="563716"/>
          </a:xfrm>
        </p:grpSpPr>
        <p:sp>
          <p:nvSpPr>
            <p:cNvPr id="883" name="Oval 882">
              <a:extLst>
                <a:ext uri="{FF2B5EF4-FFF2-40B4-BE49-F238E27FC236}">
                  <a16:creationId xmlns:a16="http://schemas.microsoft.com/office/drawing/2014/main" id="{F025E16F-749F-4B6D-9990-6F75AD9C8F06}"/>
                </a:ext>
              </a:extLst>
            </p:cNvPr>
            <p:cNvSpPr/>
            <p:nvPr/>
          </p:nvSpPr>
          <p:spPr bwMode="auto">
            <a:xfrm>
              <a:off x="20927355" y="1393672"/>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84" name="Freeform: Shape 883">
              <a:extLst>
                <a:ext uri="{FF2B5EF4-FFF2-40B4-BE49-F238E27FC236}">
                  <a16:creationId xmlns:a16="http://schemas.microsoft.com/office/drawing/2014/main" id="{65991E44-F516-42CE-9A9C-D907EDA2617F}"/>
                </a:ext>
              </a:extLst>
            </p:cNvPr>
            <p:cNvSpPr/>
            <p:nvPr/>
          </p:nvSpPr>
          <p:spPr>
            <a:xfrm>
              <a:off x="21108626" y="1513072"/>
              <a:ext cx="199916" cy="321898"/>
            </a:xfrm>
            <a:custGeom>
              <a:avLst/>
              <a:gdLst>
                <a:gd name="connsiteX0" fmla="*/ 275388 w 275368"/>
                <a:gd name="connsiteY0" fmla="*/ 138550 h 443388"/>
                <a:gd name="connsiteX1" fmla="*/ 138551 w 275368"/>
                <a:gd name="connsiteY1" fmla="*/ 1714 h 443388"/>
                <a:gd name="connsiteX2" fmla="*/ 3599 w 275368"/>
                <a:gd name="connsiteY2" fmla="*/ 116084 h 443388"/>
                <a:gd name="connsiteX3" fmla="*/ 59607 w 275368"/>
                <a:gd name="connsiteY3" fmla="*/ 116084 h 443388"/>
                <a:gd name="connsiteX4" fmla="*/ 80580 w 275368"/>
                <a:gd name="connsiteY4" fmla="*/ 80579 h 443388"/>
                <a:gd name="connsiteX5" fmla="*/ 138472 w 275368"/>
                <a:gd name="connsiteY5" fmla="*/ 56464 h 443388"/>
                <a:gd name="connsiteX6" fmla="*/ 196365 w 275368"/>
                <a:gd name="connsiteY6" fmla="*/ 80579 h 443388"/>
                <a:gd name="connsiteX7" fmla="*/ 220480 w 275368"/>
                <a:gd name="connsiteY7" fmla="*/ 138471 h 443388"/>
                <a:gd name="connsiteX8" fmla="*/ 220402 w 275368"/>
                <a:gd name="connsiteY8" fmla="*/ 171463 h 443388"/>
                <a:gd name="connsiteX9" fmla="*/ 1714 w 275368"/>
                <a:gd name="connsiteY9" fmla="*/ 171463 h 443388"/>
                <a:gd name="connsiteX10" fmla="*/ 1714 w 275368"/>
                <a:gd name="connsiteY10" fmla="*/ 445999 h 443388"/>
                <a:gd name="connsiteX11" fmla="*/ 275309 w 275368"/>
                <a:gd name="connsiteY11" fmla="*/ 445999 h 443388"/>
                <a:gd name="connsiteX12" fmla="*/ 275309 w 275368"/>
                <a:gd name="connsiteY12" fmla="*/ 189451 h 443388"/>
                <a:gd name="connsiteX13" fmla="*/ 275388 w 275368"/>
                <a:gd name="connsiteY13" fmla="*/ 138550 h 44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368" h="443388">
                  <a:moveTo>
                    <a:pt x="275388" y="138550"/>
                  </a:moveTo>
                  <a:cubicBezTo>
                    <a:pt x="275388" y="63298"/>
                    <a:pt x="213803" y="1714"/>
                    <a:pt x="138551" y="1714"/>
                  </a:cubicBezTo>
                  <a:cubicBezTo>
                    <a:pt x="70918" y="1714"/>
                    <a:pt x="14439" y="51437"/>
                    <a:pt x="3599" y="116084"/>
                  </a:cubicBezTo>
                  <a:lnTo>
                    <a:pt x="59607" y="116084"/>
                  </a:lnTo>
                  <a:cubicBezTo>
                    <a:pt x="63377" y="102888"/>
                    <a:pt x="70525" y="90712"/>
                    <a:pt x="80580" y="80579"/>
                  </a:cubicBezTo>
                  <a:cubicBezTo>
                    <a:pt x="96133" y="65026"/>
                    <a:pt x="116713" y="56464"/>
                    <a:pt x="138472" y="56464"/>
                  </a:cubicBezTo>
                  <a:cubicBezTo>
                    <a:pt x="160231" y="56464"/>
                    <a:pt x="180811" y="65026"/>
                    <a:pt x="196365" y="80579"/>
                  </a:cubicBezTo>
                  <a:cubicBezTo>
                    <a:pt x="211918" y="96132"/>
                    <a:pt x="220480" y="116713"/>
                    <a:pt x="220480" y="138471"/>
                  </a:cubicBezTo>
                  <a:cubicBezTo>
                    <a:pt x="220480" y="142870"/>
                    <a:pt x="220480" y="155203"/>
                    <a:pt x="220402" y="171463"/>
                  </a:cubicBezTo>
                  <a:lnTo>
                    <a:pt x="1714" y="171463"/>
                  </a:lnTo>
                  <a:lnTo>
                    <a:pt x="1714" y="445999"/>
                  </a:lnTo>
                  <a:lnTo>
                    <a:pt x="275309" y="445999"/>
                  </a:lnTo>
                  <a:lnTo>
                    <a:pt x="275309" y="189451"/>
                  </a:lnTo>
                  <a:cubicBezTo>
                    <a:pt x="275388" y="164629"/>
                    <a:pt x="275388" y="144520"/>
                    <a:pt x="275388" y="138550"/>
                  </a:cubicBezTo>
                  <a:close/>
                </a:path>
              </a:pathLst>
            </a:custGeom>
            <a:solidFill>
              <a:srgbClr val="0078D4"/>
            </a:solidFill>
            <a:ln w="4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85" name="Freeform: Shape 884">
              <a:extLst>
                <a:ext uri="{FF2B5EF4-FFF2-40B4-BE49-F238E27FC236}">
                  <a16:creationId xmlns:a16="http://schemas.microsoft.com/office/drawing/2014/main" id="{FB9431D5-FD5A-4BA5-838E-F4A4408FF146}"/>
                </a:ext>
              </a:extLst>
            </p:cNvPr>
            <p:cNvSpPr/>
            <p:nvPr/>
          </p:nvSpPr>
          <p:spPr>
            <a:xfrm>
              <a:off x="21182308" y="1706330"/>
              <a:ext cx="50826" cy="50826"/>
            </a:xfrm>
            <a:custGeom>
              <a:avLst/>
              <a:gdLst>
                <a:gd name="connsiteX0" fmla="*/ 37062 w 70009"/>
                <a:gd name="connsiteY0" fmla="*/ 72410 h 70008"/>
                <a:gd name="connsiteX1" fmla="*/ 72410 w 70009"/>
                <a:gd name="connsiteY1" fmla="*/ 37062 h 70008"/>
                <a:gd name="connsiteX2" fmla="*/ 37062 w 70009"/>
                <a:gd name="connsiteY2" fmla="*/ 1714 h 70008"/>
                <a:gd name="connsiteX3" fmla="*/ 1714 w 70009"/>
                <a:gd name="connsiteY3" fmla="*/ 37062 h 70008"/>
                <a:gd name="connsiteX4" fmla="*/ 37062 w 70009"/>
                <a:gd name="connsiteY4" fmla="*/ 72410 h 70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09" h="70008">
                  <a:moveTo>
                    <a:pt x="37062" y="72410"/>
                  </a:moveTo>
                  <a:cubicBezTo>
                    <a:pt x="56584" y="72410"/>
                    <a:pt x="72410" y="56584"/>
                    <a:pt x="72410" y="37062"/>
                  </a:cubicBezTo>
                  <a:cubicBezTo>
                    <a:pt x="72410" y="17540"/>
                    <a:pt x="56584" y="1714"/>
                    <a:pt x="37062" y="1714"/>
                  </a:cubicBezTo>
                  <a:cubicBezTo>
                    <a:pt x="17540" y="1714"/>
                    <a:pt x="1714" y="17540"/>
                    <a:pt x="1714" y="37062"/>
                  </a:cubicBezTo>
                  <a:cubicBezTo>
                    <a:pt x="1714" y="56584"/>
                    <a:pt x="17540" y="72410"/>
                    <a:pt x="37062" y="72410"/>
                  </a:cubicBezTo>
                  <a:close/>
                </a:path>
              </a:pathLst>
            </a:custGeom>
            <a:solidFill>
              <a:srgbClr val="50E6FF"/>
            </a:solidFill>
            <a:ln w="4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spTree>
    <p:extLst>
      <p:ext uri="{BB962C8B-B14F-4D97-AF65-F5344CB8AC3E}">
        <p14:creationId xmlns:p14="http://schemas.microsoft.com/office/powerpoint/2010/main" val="28118446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5"/>
                                        </p:tgtEl>
                                        <p:attrNameLst>
                                          <p:attrName>style.visibility</p:attrName>
                                        </p:attrNameLst>
                                      </p:cBhvr>
                                      <p:to>
                                        <p:strVal val="visible"/>
                                      </p:to>
                                    </p:set>
                                    <p:animEffect transition="in" filter="fade">
                                      <p:cBhvr>
                                        <p:cTn id="7" dur="500"/>
                                        <p:tgtEl>
                                          <p:spTgt spid="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5C8409-6557-4B3B-A365-FE7D882FE37A}"/>
              </a:ext>
            </a:extLst>
          </p:cNvPr>
          <p:cNvSpPr txBox="1"/>
          <p:nvPr/>
        </p:nvSpPr>
        <p:spPr>
          <a:xfrm>
            <a:off x="497708" y="555689"/>
            <a:ext cx="353573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Solving the problem…</a:t>
            </a:r>
          </a:p>
        </p:txBody>
      </p:sp>
      <p:sp>
        <p:nvSpPr>
          <p:cNvPr id="6" name="Rectangle 5">
            <a:extLst>
              <a:ext uri="{FF2B5EF4-FFF2-40B4-BE49-F238E27FC236}">
                <a16:creationId xmlns:a16="http://schemas.microsoft.com/office/drawing/2014/main" id="{F064D43F-4A48-404F-93EC-894C13C9F734}"/>
              </a:ext>
            </a:extLst>
          </p:cNvPr>
          <p:cNvSpPr/>
          <p:nvPr/>
        </p:nvSpPr>
        <p:spPr bwMode="auto">
          <a:xfrm>
            <a:off x="609600" y="457200"/>
            <a:ext cx="2628900" cy="76200"/>
          </a:xfrm>
          <a:prstGeom prst="rect">
            <a:avLst/>
          </a:prstGeom>
          <a:solidFill>
            <a:srgbClr val="FFB900"/>
          </a:solidFill>
          <a:ln w="6350" cap="flat" cmpd="sng" algn="ctr">
            <a:noFill/>
            <a:prstDash val="solid"/>
            <a:miter lim="800000"/>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3EE4D0"/>
              </a:solidFill>
              <a:effectLst/>
              <a:uLnTx/>
              <a:uFillTx/>
              <a:latin typeface="Calibri" panose="020F0502020204030204"/>
              <a:ea typeface="Segoe UI" pitchFamily="34" charset="0"/>
              <a:cs typeface="Segoe UI" pitchFamily="34" charset="0"/>
            </a:endParaRPr>
          </a:p>
        </p:txBody>
      </p:sp>
      <p:graphicFrame>
        <p:nvGraphicFramePr>
          <p:cNvPr id="8" name="Diagram 7">
            <a:extLst>
              <a:ext uri="{FF2B5EF4-FFF2-40B4-BE49-F238E27FC236}">
                <a16:creationId xmlns:a16="http://schemas.microsoft.com/office/drawing/2014/main" id="{A68027DB-78A9-44A6-AA43-72F6D0B33046}"/>
              </a:ext>
            </a:extLst>
          </p:cNvPr>
          <p:cNvGraphicFramePr/>
          <p:nvPr>
            <p:extLst>
              <p:ext uri="{D42A27DB-BD31-4B8C-83A1-F6EECF244321}">
                <p14:modId xmlns:p14="http://schemas.microsoft.com/office/powerpoint/2010/main" val="2042666539"/>
              </p:ext>
            </p:extLst>
          </p:nvPr>
        </p:nvGraphicFramePr>
        <p:xfrm>
          <a:off x="127526" y="106785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26F176E8-8E7F-4A79-805F-4BDA92D73083}"/>
              </a:ext>
            </a:extLst>
          </p:cNvPr>
          <p:cNvSpPr txBox="1"/>
          <p:nvPr/>
        </p:nvSpPr>
        <p:spPr>
          <a:xfrm>
            <a:off x="6791562" y="4292291"/>
            <a:ext cx="4922149" cy="954107"/>
          </a:xfrm>
          <a:prstGeom prst="rect">
            <a:avLst/>
          </a:prstGeom>
          <a:noFill/>
        </p:spPr>
        <p:txBody>
          <a:bodyPr wrap="square"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cloud-based (low cost, infinitely scalable)</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easy setup (setup scripts, infrastructure as code)</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easy maintenance (auto-scale, monitoring)</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easy to extend (extensible arch, add-on modules)</a:t>
            </a:r>
          </a:p>
        </p:txBody>
      </p:sp>
      <p:sp>
        <p:nvSpPr>
          <p:cNvPr id="7" name="TextBox 6">
            <a:extLst>
              <a:ext uri="{FF2B5EF4-FFF2-40B4-BE49-F238E27FC236}">
                <a16:creationId xmlns:a16="http://schemas.microsoft.com/office/drawing/2014/main" id="{F38C7625-63ED-4143-9E7F-FE61395B5A6A}"/>
              </a:ext>
            </a:extLst>
          </p:cNvPr>
          <p:cNvSpPr txBox="1"/>
          <p:nvPr/>
        </p:nvSpPr>
        <p:spPr>
          <a:xfrm>
            <a:off x="7687831" y="5525627"/>
            <a:ext cx="4593576" cy="738664"/>
          </a:xfrm>
          <a:prstGeom prst="rect">
            <a:avLst/>
          </a:prstGeom>
          <a:noFill/>
        </p:spPr>
        <p:txBody>
          <a:bodyPr wrap="square"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customers, SI’s, ISV’s, standards bodies, policymakers</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focus on sharing, collaboration</a:t>
            </a:r>
          </a:p>
        </p:txBody>
      </p:sp>
      <p:sp>
        <p:nvSpPr>
          <p:cNvPr id="11" name="TextBox 10">
            <a:extLst>
              <a:ext uri="{FF2B5EF4-FFF2-40B4-BE49-F238E27FC236}">
                <a16:creationId xmlns:a16="http://schemas.microsoft.com/office/drawing/2014/main" id="{B64B729D-CB17-4F2C-86BD-1DB4FC5E49A8}"/>
              </a:ext>
            </a:extLst>
          </p:cNvPr>
          <p:cNvSpPr txBox="1"/>
          <p:nvPr/>
        </p:nvSpPr>
        <p:spPr>
          <a:xfrm>
            <a:off x="5965933" y="3416879"/>
            <a:ext cx="4922149" cy="738664"/>
          </a:xfrm>
          <a:prstGeom prst="rect">
            <a:avLst/>
          </a:prstGeom>
          <a:noFill/>
        </p:spPr>
        <p:txBody>
          <a:bodyPr wrap="square"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sandbox env, test data sets</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evolve schema</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emphasis on build-learn-improve</a:t>
            </a:r>
          </a:p>
        </p:txBody>
      </p:sp>
      <p:sp>
        <p:nvSpPr>
          <p:cNvPr id="13" name="TextBox 12">
            <a:extLst>
              <a:ext uri="{FF2B5EF4-FFF2-40B4-BE49-F238E27FC236}">
                <a16:creationId xmlns:a16="http://schemas.microsoft.com/office/drawing/2014/main" id="{1578AB38-F2B1-40F0-8761-69FCEEC83688}"/>
              </a:ext>
            </a:extLst>
          </p:cNvPr>
          <p:cNvSpPr txBox="1"/>
          <p:nvPr/>
        </p:nvSpPr>
        <p:spPr>
          <a:xfrm>
            <a:off x="5304526" y="2176752"/>
            <a:ext cx="5583556" cy="954107"/>
          </a:xfrm>
          <a:prstGeom prst="rect">
            <a:avLst/>
          </a:prstGeom>
          <a:noFill/>
        </p:spPr>
        <p:txBody>
          <a:bodyPr wrap="square"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ethical use</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ref architecture, ref implementation </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dev process (dev cycle, testing strategy, releases)</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training</a:t>
            </a:r>
          </a:p>
        </p:txBody>
      </p:sp>
      <p:sp>
        <p:nvSpPr>
          <p:cNvPr id="15" name="TextBox 14">
            <a:extLst>
              <a:ext uri="{FF2B5EF4-FFF2-40B4-BE49-F238E27FC236}">
                <a16:creationId xmlns:a16="http://schemas.microsoft.com/office/drawing/2014/main" id="{F282CB7C-132E-44F6-84ED-F5C2749D300E}"/>
              </a:ext>
            </a:extLst>
          </p:cNvPr>
          <p:cNvSpPr txBox="1"/>
          <p:nvPr/>
        </p:nvSpPr>
        <p:spPr>
          <a:xfrm>
            <a:off x="4863651" y="1367512"/>
            <a:ext cx="4922149" cy="523220"/>
          </a:xfrm>
          <a:prstGeom prst="rect">
            <a:avLst/>
          </a:prstGeom>
          <a:noFill/>
        </p:spPr>
        <p:txBody>
          <a:bodyPr wrap="square"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data standards (at rest, in transit)</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process standards (ethical use, dev cycle, testing)</a:t>
            </a:r>
          </a:p>
        </p:txBody>
      </p:sp>
    </p:spTree>
    <p:extLst>
      <p:ext uri="{BB962C8B-B14F-4D97-AF65-F5344CB8AC3E}">
        <p14:creationId xmlns:p14="http://schemas.microsoft.com/office/powerpoint/2010/main" val="2829168562"/>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44" name="Title 3">
            <a:extLst>
              <a:ext uri="{FF2B5EF4-FFF2-40B4-BE49-F238E27FC236}">
                <a16:creationId xmlns:a16="http://schemas.microsoft.com/office/drawing/2014/main" id="{58B4C014-3927-48E5-8C56-F345727CA8DE}"/>
              </a:ext>
            </a:extLst>
          </p:cNvPr>
          <p:cNvSpPr txBox="1">
            <a:spLocks/>
          </p:cNvSpPr>
          <p:nvPr/>
        </p:nvSpPr>
        <p:spPr>
          <a:xfrm>
            <a:off x="352425" y="2082814"/>
            <a:ext cx="11570857" cy="583537"/>
          </a:xfrm>
          <a:prstGeom prst="rect">
            <a:avLst/>
          </a:prstGeom>
        </p:spPr>
        <p:txBody>
          <a:bodyPr lIns="0" tIns="0" rIns="0" bIns="0"/>
          <a:lstStyle>
            <a:lvl1pPr algn="l" defTabSz="582790" rtl="0" eaLnBrk="1" latinLnBrk="0" hangingPunct="1">
              <a:lnSpc>
                <a:spcPct val="85000"/>
              </a:lnSpc>
              <a:spcBef>
                <a:spcPct val="0"/>
              </a:spcBef>
              <a:buNone/>
              <a:defRPr lang="en-US" sz="2999" b="0" kern="1200" cap="none" spc="-64" baseline="0" dirty="0" smtClean="0">
                <a:ln w="3175">
                  <a:noFill/>
                </a:ln>
                <a:solidFill>
                  <a:schemeClr val="tx2"/>
                </a:solidFill>
                <a:effectLst/>
                <a:latin typeface="+mj-lt"/>
                <a:ea typeface="+mn-ea"/>
                <a:cs typeface="Segoe UI" pitchFamily="34" charset="0"/>
              </a:defRPr>
            </a:lvl1pPr>
          </a:lstStyle>
          <a:p>
            <a:pPr marL="0" marR="0" lvl="0" indent="0" algn="l" defTabSz="437093" rtl="0" eaLnBrk="1" fontAlgn="auto" latinLnBrk="0" hangingPunct="1">
              <a:lnSpc>
                <a:spcPct val="75000"/>
              </a:lnSpc>
              <a:spcBef>
                <a:spcPct val="0"/>
              </a:spcBef>
              <a:spcAft>
                <a:spcPts val="0"/>
              </a:spcAft>
              <a:buClrTx/>
              <a:buSzTx/>
              <a:buFontTx/>
              <a:buNone/>
              <a:tabLst/>
              <a:defRPr/>
            </a:pPr>
            <a:r>
              <a:rPr lang="en-US" sz="6000" spc="-113" dirty="0">
                <a:solidFill>
                  <a:schemeClr val="bg1"/>
                </a:solidFill>
                <a:latin typeface="Segoe UI"/>
                <a:sym typeface="Helvetica Light"/>
              </a:rPr>
              <a:t>What is </a:t>
            </a:r>
            <a:r>
              <a:rPr kumimoji="0" lang="en-US" sz="6000" b="0" i="0" u="none" strike="noStrike" kern="1200" cap="none" spc="-113" normalizeH="0" baseline="0" noProof="0" dirty="0">
                <a:ln w="3175">
                  <a:noFill/>
                </a:ln>
                <a:solidFill>
                  <a:schemeClr val="bg1"/>
                </a:solidFill>
                <a:effectLst/>
                <a:uLnTx/>
                <a:uFillTx/>
                <a:latin typeface="Segoe UI"/>
                <a:ea typeface="+mn-ea"/>
                <a:cs typeface="Segoe UI" pitchFamily="34" charset="0"/>
                <a:sym typeface="Helvetica Light"/>
              </a:rPr>
              <a:t>Open Education Analytics</a:t>
            </a:r>
            <a:endParaRPr kumimoji="0" lang="en-US" sz="6750" b="0" i="0" u="none" strike="noStrike" kern="1200" cap="none" spc="-113" normalizeH="0" baseline="0" noProof="0" dirty="0">
              <a:ln w="3175">
                <a:noFill/>
              </a:ln>
              <a:solidFill>
                <a:schemeClr val="bg1"/>
              </a:solidFill>
              <a:effectLst/>
              <a:uLnTx/>
              <a:uFillTx/>
              <a:latin typeface="Segoe UI"/>
              <a:ea typeface="+mn-ea"/>
              <a:cs typeface="Segoe UI" pitchFamily="34" charset="0"/>
              <a:sym typeface="Helvetica Light"/>
            </a:endParaRPr>
          </a:p>
        </p:txBody>
      </p:sp>
      <p:sp>
        <p:nvSpPr>
          <p:cNvPr id="45" name="Rectangle 44">
            <a:extLst>
              <a:ext uri="{FF2B5EF4-FFF2-40B4-BE49-F238E27FC236}">
                <a16:creationId xmlns:a16="http://schemas.microsoft.com/office/drawing/2014/main" id="{4B1468F1-E206-45B7-AC28-141CFDFAD6DE}"/>
              </a:ext>
            </a:extLst>
          </p:cNvPr>
          <p:cNvSpPr/>
          <p:nvPr/>
        </p:nvSpPr>
        <p:spPr>
          <a:xfrm>
            <a:off x="812975" y="4410444"/>
            <a:ext cx="2204209" cy="1384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lang="en-US" sz="2000" kern="0" dirty="0">
                <a:solidFill>
                  <a:schemeClr val="bg1"/>
                </a:solidFill>
                <a:latin typeface="Segoe UI"/>
                <a:sym typeface="Helvetica Light"/>
              </a:rPr>
              <a:t>OPEN EDUCATION ANALYTICS TECHNICAL RESOURCES AND COMMUNITY</a:t>
            </a:r>
            <a:endParaRPr kumimoji="0" lang="en-US" sz="2000" i="0" u="none" strike="noStrike" kern="0" cap="none" spc="0" normalizeH="0" baseline="0" noProof="0" dirty="0">
              <a:ln>
                <a:noFill/>
              </a:ln>
              <a:solidFill>
                <a:schemeClr val="bg1"/>
              </a:solidFill>
              <a:effectLst/>
              <a:uLnTx/>
              <a:uFillTx/>
              <a:latin typeface="Segoe UI"/>
              <a:ea typeface="+mn-ea"/>
              <a:cs typeface="+mn-cs"/>
              <a:sym typeface="Helvetica Light"/>
            </a:endParaRPr>
          </a:p>
        </p:txBody>
      </p:sp>
      <p:sp>
        <p:nvSpPr>
          <p:cNvPr id="46" name="Rectangle 45">
            <a:extLst>
              <a:ext uri="{FF2B5EF4-FFF2-40B4-BE49-F238E27FC236}">
                <a16:creationId xmlns:a16="http://schemas.microsoft.com/office/drawing/2014/main" id="{BC19611F-1792-438F-8C65-0D7B256D8E4C}"/>
              </a:ext>
            </a:extLst>
          </p:cNvPr>
          <p:cNvSpPr/>
          <p:nvPr/>
        </p:nvSpPr>
        <p:spPr>
          <a:xfrm>
            <a:off x="6756537" y="4412811"/>
            <a:ext cx="1926717" cy="1384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a:ea typeface="+mn-ea"/>
                <a:cs typeface="+mn-cs"/>
                <a:sym typeface="Helvetica Light"/>
              </a:rPr>
              <a:t>PRINCIPLES OF RESPONSIBLE DATA AND AI APPLIED TO EDUCATION</a:t>
            </a:r>
          </a:p>
        </p:txBody>
      </p:sp>
      <p:sp>
        <p:nvSpPr>
          <p:cNvPr id="47" name="Rectangle 46">
            <a:extLst>
              <a:ext uri="{FF2B5EF4-FFF2-40B4-BE49-F238E27FC236}">
                <a16:creationId xmlns:a16="http://schemas.microsoft.com/office/drawing/2014/main" id="{DC263BF8-1FD9-4948-82E2-FF424A578752}"/>
              </a:ext>
            </a:extLst>
          </p:cNvPr>
          <p:cNvSpPr/>
          <p:nvPr/>
        </p:nvSpPr>
        <p:spPr>
          <a:xfrm>
            <a:off x="3703211" y="4410444"/>
            <a:ext cx="2379135" cy="1384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a:ea typeface="+mn-ea"/>
                <a:cs typeface="+mn-cs"/>
                <a:sym typeface="Helvetica Light"/>
              </a:rPr>
              <a:t>ROLE AND TECH TRAINING AND CAPACITY-BUILDING ON LEARNING ANALYTICS AND AI</a:t>
            </a:r>
          </a:p>
        </p:txBody>
      </p:sp>
      <p:sp>
        <p:nvSpPr>
          <p:cNvPr id="48" name="Rectangle 47">
            <a:extLst>
              <a:ext uri="{FF2B5EF4-FFF2-40B4-BE49-F238E27FC236}">
                <a16:creationId xmlns:a16="http://schemas.microsoft.com/office/drawing/2014/main" id="{C9AB05BF-8CA0-4E33-A584-8A6CC3B2CC17}"/>
              </a:ext>
            </a:extLst>
          </p:cNvPr>
          <p:cNvSpPr/>
          <p:nvPr/>
        </p:nvSpPr>
        <p:spPr>
          <a:xfrm>
            <a:off x="9585688" y="4412811"/>
            <a:ext cx="1947333" cy="1384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a:ea typeface="+mn-ea"/>
                <a:cs typeface="+mn-cs"/>
                <a:sym typeface="Helvetica Light"/>
              </a:rPr>
              <a:t>SHARED LEARNING ANALYTICS AND AI USE CASES IN COMMUNITY</a:t>
            </a:r>
          </a:p>
        </p:txBody>
      </p:sp>
      <p:grpSp>
        <p:nvGrpSpPr>
          <p:cNvPr id="49" name="Group 48">
            <a:extLst>
              <a:ext uri="{FF2B5EF4-FFF2-40B4-BE49-F238E27FC236}">
                <a16:creationId xmlns:a16="http://schemas.microsoft.com/office/drawing/2014/main" id="{A0640A6F-9E62-4EB1-8C3C-B77327570E37}"/>
              </a:ext>
            </a:extLst>
          </p:cNvPr>
          <p:cNvGrpSpPr/>
          <p:nvPr/>
        </p:nvGrpSpPr>
        <p:grpSpPr>
          <a:xfrm>
            <a:off x="1626107" y="3465668"/>
            <a:ext cx="655770" cy="738836"/>
            <a:chOff x="-660196" y="6905559"/>
            <a:chExt cx="357610" cy="402908"/>
          </a:xfrm>
        </p:grpSpPr>
        <p:sp>
          <p:nvSpPr>
            <p:cNvPr id="50" name="Freeform: Shape 49">
              <a:extLst>
                <a:ext uri="{FF2B5EF4-FFF2-40B4-BE49-F238E27FC236}">
                  <a16:creationId xmlns:a16="http://schemas.microsoft.com/office/drawing/2014/main" id="{C4D1156F-0D5E-43FD-916A-27001682D1E9}"/>
                </a:ext>
              </a:extLst>
            </p:cNvPr>
            <p:cNvSpPr/>
            <p:nvPr/>
          </p:nvSpPr>
          <p:spPr>
            <a:xfrm>
              <a:off x="-619768" y="6971282"/>
              <a:ext cx="276225" cy="276225"/>
            </a:xfrm>
            <a:custGeom>
              <a:avLst/>
              <a:gdLst>
                <a:gd name="connsiteX0" fmla="*/ 273758 w 276225"/>
                <a:gd name="connsiteY0" fmla="*/ 140408 h 276225"/>
                <a:gd name="connsiteX1" fmla="*/ 140408 w 276225"/>
                <a:gd name="connsiteY1" fmla="*/ 273758 h 276225"/>
                <a:gd name="connsiteX2" fmla="*/ 7058 w 276225"/>
                <a:gd name="connsiteY2" fmla="*/ 140408 h 276225"/>
                <a:gd name="connsiteX3" fmla="*/ 140408 w 276225"/>
                <a:gd name="connsiteY3" fmla="*/ 7058 h 276225"/>
                <a:gd name="connsiteX4" fmla="*/ 273758 w 276225"/>
                <a:gd name="connsiteY4" fmla="*/ 140408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76225">
                  <a:moveTo>
                    <a:pt x="273758" y="140408"/>
                  </a:moveTo>
                  <a:cubicBezTo>
                    <a:pt x="273758" y="213751"/>
                    <a:pt x="213751" y="273758"/>
                    <a:pt x="140408" y="273758"/>
                  </a:cubicBezTo>
                  <a:cubicBezTo>
                    <a:pt x="67066" y="273758"/>
                    <a:pt x="7058" y="213751"/>
                    <a:pt x="7058" y="140408"/>
                  </a:cubicBezTo>
                  <a:cubicBezTo>
                    <a:pt x="7058" y="67066"/>
                    <a:pt x="67066" y="7058"/>
                    <a:pt x="140408" y="7058"/>
                  </a:cubicBezTo>
                  <a:cubicBezTo>
                    <a:pt x="213751" y="7058"/>
                    <a:pt x="273758" y="66113"/>
                    <a:pt x="273758" y="140408"/>
                  </a:cubicBezTo>
                  <a:close/>
                </a:path>
              </a:pathLst>
            </a:custGeom>
            <a:noFill/>
            <a:ln w="19050" cap="flat">
              <a:solidFill>
                <a:schemeClr val="accent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51" name="Freeform: Shape 50">
              <a:extLst>
                <a:ext uri="{FF2B5EF4-FFF2-40B4-BE49-F238E27FC236}">
                  <a16:creationId xmlns:a16="http://schemas.microsoft.com/office/drawing/2014/main" id="{F8DD2AC5-6C9C-4ED6-A7CE-467B88AEA9C1}"/>
                </a:ext>
              </a:extLst>
            </p:cNvPr>
            <p:cNvSpPr/>
            <p:nvPr/>
          </p:nvSpPr>
          <p:spPr>
            <a:xfrm>
              <a:off x="-321636" y="7060817"/>
              <a:ext cx="19050" cy="85725"/>
            </a:xfrm>
            <a:custGeom>
              <a:avLst/>
              <a:gdLst>
                <a:gd name="connsiteX0" fmla="*/ 7058 w 19050"/>
                <a:gd name="connsiteY0" fmla="*/ 7058 h 85725"/>
                <a:gd name="connsiteX1" fmla="*/ 12773 w 19050"/>
                <a:gd name="connsiteY1" fmla="*/ 50873 h 85725"/>
                <a:gd name="connsiteX2" fmla="*/ 8963 w 19050"/>
                <a:gd name="connsiteY2" fmla="*/ 88021 h 85725"/>
              </a:gdLst>
              <a:ahLst/>
              <a:cxnLst>
                <a:cxn ang="0">
                  <a:pos x="connsiteX0" y="connsiteY0"/>
                </a:cxn>
                <a:cxn ang="0">
                  <a:pos x="connsiteX1" y="connsiteY1"/>
                </a:cxn>
                <a:cxn ang="0">
                  <a:pos x="connsiteX2" y="connsiteY2"/>
                </a:cxn>
              </a:cxnLst>
              <a:rect l="l" t="t" r="r" b="b"/>
              <a:pathLst>
                <a:path w="19050" h="85725">
                  <a:moveTo>
                    <a:pt x="7058" y="7058"/>
                  </a:moveTo>
                  <a:cubicBezTo>
                    <a:pt x="10868" y="21346"/>
                    <a:pt x="12773" y="35633"/>
                    <a:pt x="12773" y="50873"/>
                  </a:cubicBezTo>
                  <a:cubicBezTo>
                    <a:pt x="12773" y="63256"/>
                    <a:pt x="11821" y="75638"/>
                    <a:pt x="8963" y="88021"/>
                  </a:cubicBezTo>
                </a:path>
              </a:pathLst>
            </a:custGeom>
            <a:noFill/>
            <a:ln w="19050" cap="flat">
              <a:solidFill>
                <a:schemeClr val="accent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52" name="Freeform: Shape 51">
              <a:extLst>
                <a:ext uri="{FF2B5EF4-FFF2-40B4-BE49-F238E27FC236}">
                  <a16:creationId xmlns:a16="http://schemas.microsoft.com/office/drawing/2014/main" id="{1FBC0B22-A992-4C8E-9162-1B173176B94B}"/>
                </a:ext>
              </a:extLst>
            </p:cNvPr>
            <p:cNvSpPr/>
            <p:nvPr/>
          </p:nvSpPr>
          <p:spPr>
            <a:xfrm>
              <a:off x="-441651" y="6939849"/>
              <a:ext cx="76200" cy="47625"/>
            </a:xfrm>
            <a:custGeom>
              <a:avLst/>
              <a:gdLst>
                <a:gd name="connsiteX0" fmla="*/ 7058 w 76200"/>
                <a:gd name="connsiteY0" fmla="*/ 7058 h 47625"/>
                <a:gd name="connsiteX1" fmla="*/ 47063 w 76200"/>
                <a:gd name="connsiteY1" fmla="*/ 24203 h 47625"/>
                <a:gd name="connsiteX2" fmla="*/ 76591 w 76200"/>
                <a:gd name="connsiteY2" fmla="*/ 46111 h 47625"/>
              </a:gdLst>
              <a:ahLst/>
              <a:cxnLst>
                <a:cxn ang="0">
                  <a:pos x="connsiteX0" y="connsiteY0"/>
                </a:cxn>
                <a:cxn ang="0">
                  <a:pos x="connsiteX1" y="connsiteY1"/>
                </a:cxn>
                <a:cxn ang="0">
                  <a:pos x="connsiteX2" y="connsiteY2"/>
                </a:cxn>
              </a:cxnLst>
              <a:rect l="l" t="t" r="r" b="b"/>
              <a:pathLst>
                <a:path w="76200" h="47625">
                  <a:moveTo>
                    <a:pt x="7058" y="7058"/>
                  </a:moveTo>
                  <a:cubicBezTo>
                    <a:pt x="20393" y="10868"/>
                    <a:pt x="34681" y="16583"/>
                    <a:pt x="47063" y="24203"/>
                  </a:cubicBezTo>
                  <a:cubicBezTo>
                    <a:pt x="57541" y="30871"/>
                    <a:pt x="68018" y="37538"/>
                    <a:pt x="76591" y="46111"/>
                  </a:cubicBezTo>
                </a:path>
              </a:pathLst>
            </a:custGeom>
            <a:noFill/>
            <a:ln w="19050" cap="flat">
              <a:solidFill>
                <a:schemeClr val="accent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71" name="Freeform: Shape 70">
              <a:extLst>
                <a:ext uri="{FF2B5EF4-FFF2-40B4-BE49-F238E27FC236}">
                  <a16:creationId xmlns:a16="http://schemas.microsoft.com/office/drawing/2014/main" id="{30541140-8E5E-4A7B-83A0-B4CBD9F3255C}"/>
                </a:ext>
              </a:extLst>
            </p:cNvPr>
            <p:cNvSpPr/>
            <p:nvPr/>
          </p:nvSpPr>
          <p:spPr>
            <a:xfrm>
              <a:off x="-606433" y="6941754"/>
              <a:ext cx="76200" cy="47625"/>
            </a:xfrm>
            <a:custGeom>
              <a:avLst/>
              <a:gdLst>
                <a:gd name="connsiteX0" fmla="*/ 7058 w 76200"/>
                <a:gd name="connsiteY0" fmla="*/ 48968 h 47625"/>
                <a:gd name="connsiteX1" fmla="*/ 41348 w 76200"/>
                <a:gd name="connsiteY1" fmla="*/ 22298 h 47625"/>
                <a:gd name="connsiteX2" fmla="*/ 75638 w 76200"/>
                <a:gd name="connsiteY2" fmla="*/ 7058 h 47625"/>
              </a:gdLst>
              <a:ahLst/>
              <a:cxnLst>
                <a:cxn ang="0">
                  <a:pos x="connsiteX0" y="connsiteY0"/>
                </a:cxn>
                <a:cxn ang="0">
                  <a:pos x="connsiteX1" y="connsiteY1"/>
                </a:cxn>
                <a:cxn ang="0">
                  <a:pos x="connsiteX2" y="connsiteY2"/>
                </a:cxn>
              </a:cxnLst>
              <a:rect l="l" t="t" r="r" b="b"/>
              <a:pathLst>
                <a:path w="76200" h="47625">
                  <a:moveTo>
                    <a:pt x="7058" y="48968"/>
                  </a:moveTo>
                  <a:cubicBezTo>
                    <a:pt x="17536" y="38491"/>
                    <a:pt x="28966" y="29918"/>
                    <a:pt x="41348" y="22298"/>
                  </a:cubicBezTo>
                  <a:cubicBezTo>
                    <a:pt x="51826" y="15631"/>
                    <a:pt x="63256" y="10868"/>
                    <a:pt x="75638" y="7058"/>
                  </a:cubicBezTo>
                </a:path>
              </a:pathLst>
            </a:custGeom>
            <a:noFill/>
            <a:ln w="19050" cap="flat">
              <a:solidFill>
                <a:schemeClr val="accent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92" name="Freeform: Shape 91">
              <a:extLst>
                <a:ext uri="{FF2B5EF4-FFF2-40B4-BE49-F238E27FC236}">
                  <a16:creationId xmlns:a16="http://schemas.microsoft.com/office/drawing/2014/main" id="{8B7A3C2C-DEBA-4D4A-B66D-6E4B735932DC}"/>
                </a:ext>
              </a:extLst>
            </p:cNvPr>
            <p:cNvSpPr/>
            <p:nvPr/>
          </p:nvSpPr>
          <p:spPr>
            <a:xfrm>
              <a:off x="-656916" y="7066532"/>
              <a:ext cx="19050" cy="85725"/>
            </a:xfrm>
            <a:custGeom>
              <a:avLst/>
              <a:gdLst>
                <a:gd name="connsiteX0" fmla="*/ 12773 w 19050"/>
                <a:gd name="connsiteY0" fmla="*/ 88021 h 85725"/>
                <a:gd name="connsiteX1" fmla="*/ 7058 w 19050"/>
                <a:gd name="connsiteY1" fmla="*/ 44206 h 85725"/>
                <a:gd name="connsiteX2" fmla="*/ 10868 w 19050"/>
                <a:gd name="connsiteY2" fmla="*/ 7058 h 85725"/>
              </a:gdLst>
              <a:ahLst/>
              <a:cxnLst>
                <a:cxn ang="0">
                  <a:pos x="connsiteX0" y="connsiteY0"/>
                </a:cxn>
                <a:cxn ang="0">
                  <a:pos x="connsiteX1" y="connsiteY1"/>
                </a:cxn>
                <a:cxn ang="0">
                  <a:pos x="connsiteX2" y="connsiteY2"/>
                </a:cxn>
              </a:cxnLst>
              <a:rect l="l" t="t" r="r" b="b"/>
              <a:pathLst>
                <a:path w="19050" h="85725">
                  <a:moveTo>
                    <a:pt x="12773" y="88021"/>
                  </a:moveTo>
                  <a:cubicBezTo>
                    <a:pt x="8963" y="73733"/>
                    <a:pt x="7058" y="59446"/>
                    <a:pt x="7058" y="44206"/>
                  </a:cubicBezTo>
                  <a:cubicBezTo>
                    <a:pt x="7058" y="31823"/>
                    <a:pt x="8011" y="19441"/>
                    <a:pt x="10868" y="7058"/>
                  </a:cubicBezTo>
                </a:path>
              </a:pathLst>
            </a:custGeom>
            <a:noFill/>
            <a:ln w="19050" cap="flat">
              <a:solidFill>
                <a:schemeClr val="accent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93" name="Freeform: Shape 92">
              <a:extLst>
                <a:ext uri="{FF2B5EF4-FFF2-40B4-BE49-F238E27FC236}">
                  <a16:creationId xmlns:a16="http://schemas.microsoft.com/office/drawing/2014/main" id="{16A2BFDF-D334-40C5-A33D-167EB3B5115E}"/>
                </a:ext>
              </a:extLst>
            </p:cNvPr>
            <p:cNvSpPr/>
            <p:nvPr/>
          </p:nvSpPr>
          <p:spPr>
            <a:xfrm>
              <a:off x="-600718" y="7229409"/>
              <a:ext cx="76200" cy="47625"/>
            </a:xfrm>
            <a:custGeom>
              <a:avLst/>
              <a:gdLst>
                <a:gd name="connsiteX0" fmla="*/ 76591 w 76200"/>
                <a:gd name="connsiteY0" fmla="*/ 46111 h 47625"/>
                <a:gd name="connsiteX1" fmla="*/ 36586 w 76200"/>
                <a:gd name="connsiteY1" fmla="*/ 28966 h 47625"/>
                <a:gd name="connsiteX2" fmla="*/ 7058 w 76200"/>
                <a:gd name="connsiteY2" fmla="*/ 7058 h 47625"/>
              </a:gdLst>
              <a:ahLst/>
              <a:cxnLst>
                <a:cxn ang="0">
                  <a:pos x="connsiteX0" y="connsiteY0"/>
                </a:cxn>
                <a:cxn ang="0">
                  <a:pos x="connsiteX1" y="connsiteY1"/>
                </a:cxn>
                <a:cxn ang="0">
                  <a:pos x="connsiteX2" y="connsiteY2"/>
                </a:cxn>
              </a:cxnLst>
              <a:rect l="l" t="t" r="r" b="b"/>
              <a:pathLst>
                <a:path w="76200" h="47625">
                  <a:moveTo>
                    <a:pt x="76591" y="46111"/>
                  </a:moveTo>
                  <a:cubicBezTo>
                    <a:pt x="63256" y="42301"/>
                    <a:pt x="48968" y="36586"/>
                    <a:pt x="36586" y="28966"/>
                  </a:cubicBezTo>
                  <a:cubicBezTo>
                    <a:pt x="26108" y="22298"/>
                    <a:pt x="15631" y="15631"/>
                    <a:pt x="7058" y="7058"/>
                  </a:cubicBezTo>
                </a:path>
              </a:pathLst>
            </a:custGeom>
            <a:noFill/>
            <a:ln w="19050" cap="flat">
              <a:solidFill>
                <a:schemeClr val="accent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94" name="Freeform: Shape 93">
              <a:extLst>
                <a:ext uri="{FF2B5EF4-FFF2-40B4-BE49-F238E27FC236}">
                  <a16:creationId xmlns:a16="http://schemas.microsoft.com/office/drawing/2014/main" id="{475849CC-A7B0-48DD-BCBE-8C3D1038B884}"/>
                </a:ext>
              </a:extLst>
            </p:cNvPr>
            <p:cNvSpPr/>
            <p:nvPr/>
          </p:nvSpPr>
          <p:spPr>
            <a:xfrm>
              <a:off x="-434983" y="7224647"/>
              <a:ext cx="76200" cy="47625"/>
            </a:xfrm>
            <a:custGeom>
              <a:avLst/>
              <a:gdLst>
                <a:gd name="connsiteX0" fmla="*/ 75638 w 76200"/>
                <a:gd name="connsiteY0" fmla="*/ 7058 h 47625"/>
                <a:gd name="connsiteX1" fmla="*/ 41348 w 76200"/>
                <a:gd name="connsiteY1" fmla="*/ 33728 h 47625"/>
                <a:gd name="connsiteX2" fmla="*/ 7058 w 76200"/>
                <a:gd name="connsiteY2" fmla="*/ 48968 h 47625"/>
              </a:gdLst>
              <a:ahLst/>
              <a:cxnLst>
                <a:cxn ang="0">
                  <a:pos x="connsiteX0" y="connsiteY0"/>
                </a:cxn>
                <a:cxn ang="0">
                  <a:pos x="connsiteX1" y="connsiteY1"/>
                </a:cxn>
                <a:cxn ang="0">
                  <a:pos x="connsiteX2" y="connsiteY2"/>
                </a:cxn>
              </a:cxnLst>
              <a:rect l="l" t="t" r="r" b="b"/>
              <a:pathLst>
                <a:path w="76200" h="47625">
                  <a:moveTo>
                    <a:pt x="75638" y="7058"/>
                  </a:moveTo>
                  <a:cubicBezTo>
                    <a:pt x="65161" y="17536"/>
                    <a:pt x="53731" y="26108"/>
                    <a:pt x="41348" y="33728"/>
                  </a:cubicBezTo>
                  <a:cubicBezTo>
                    <a:pt x="30871" y="40396"/>
                    <a:pt x="19441" y="45158"/>
                    <a:pt x="7058" y="48968"/>
                  </a:cubicBezTo>
                </a:path>
              </a:pathLst>
            </a:custGeom>
            <a:noFill/>
            <a:ln w="19050" cap="flat">
              <a:solidFill>
                <a:schemeClr val="accent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95" name="Freeform: Shape 94">
              <a:extLst>
                <a:ext uri="{FF2B5EF4-FFF2-40B4-BE49-F238E27FC236}">
                  <a16:creationId xmlns:a16="http://schemas.microsoft.com/office/drawing/2014/main" id="{D4D65CB4-FCD1-4C16-8E63-A6D08E768996}"/>
                </a:ext>
              </a:extLst>
            </p:cNvPr>
            <p:cNvSpPr/>
            <p:nvPr/>
          </p:nvSpPr>
          <p:spPr>
            <a:xfrm>
              <a:off x="-586431" y="7017002"/>
              <a:ext cx="209550" cy="38100"/>
            </a:xfrm>
            <a:custGeom>
              <a:avLst/>
              <a:gdLst>
                <a:gd name="connsiteX0" fmla="*/ 207083 w 209550"/>
                <a:gd name="connsiteY0" fmla="*/ 7058 h 38100"/>
                <a:gd name="connsiteX1" fmla="*/ 107071 w 209550"/>
                <a:gd name="connsiteY1" fmla="*/ 34681 h 38100"/>
                <a:gd name="connsiteX2" fmla="*/ 7058 w 209550"/>
                <a:gd name="connsiteY2" fmla="*/ 7058 h 38100"/>
              </a:gdLst>
              <a:ahLst/>
              <a:cxnLst>
                <a:cxn ang="0">
                  <a:pos x="connsiteX0" y="connsiteY0"/>
                </a:cxn>
                <a:cxn ang="0">
                  <a:pos x="connsiteX1" y="connsiteY1"/>
                </a:cxn>
                <a:cxn ang="0">
                  <a:pos x="connsiteX2" y="connsiteY2"/>
                </a:cxn>
              </a:cxnLst>
              <a:rect l="l" t="t" r="r" b="b"/>
              <a:pathLst>
                <a:path w="209550" h="38100">
                  <a:moveTo>
                    <a:pt x="207083" y="7058"/>
                  </a:moveTo>
                  <a:cubicBezTo>
                    <a:pt x="179461" y="24203"/>
                    <a:pt x="144218" y="34681"/>
                    <a:pt x="107071" y="34681"/>
                  </a:cubicBezTo>
                  <a:cubicBezTo>
                    <a:pt x="68971" y="34681"/>
                    <a:pt x="34681" y="24203"/>
                    <a:pt x="7058" y="7058"/>
                  </a:cubicBezTo>
                </a:path>
              </a:pathLst>
            </a:custGeom>
            <a:noFill/>
            <a:ln w="19050" cap="flat">
              <a:solidFill>
                <a:schemeClr val="accent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97" name="Freeform: Shape 96">
              <a:extLst>
                <a:ext uri="{FF2B5EF4-FFF2-40B4-BE49-F238E27FC236}">
                  <a16:creationId xmlns:a16="http://schemas.microsoft.com/office/drawing/2014/main" id="{B7780104-A608-4F93-B0AE-3691E10C0BE1}"/>
                </a:ext>
              </a:extLst>
            </p:cNvPr>
            <p:cNvSpPr/>
            <p:nvPr/>
          </p:nvSpPr>
          <p:spPr>
            <a:xfrm>
              <a:off x="-586431" y="7164639"/>
              <a:ext cx="209550" cy="38100"/>
            </a:xfrm>
            <a:custGeom>
              <a:avLst/>
              <a:gdLst>
                <a:gd name="connsiteX0" fmla="*/ 7058 w 209550"/>
                <a:gd name="connsiteY0" fmla="*/ 34681 h 38100"/>
                <a:gd name="connsiteX1" fmla="*/ 107071 w 209550"/>
                <a:gd name="connsiteY1" fmla="*/ 7058 h 38100"/>
                <a:gd name="connsiteX2" fmla="*/ 207083 w 209550"/>
                <a:gd name="connsiteY2" fmla="*/ 34681 h 38100"/>
              </a:gdLst>
              <a:ahLst/>
              <a:cxnLst>
                <a:cxn ang="0">
                  <a:pos x="connsiteX0" y="connsiteY0"/>
                </a:cxn>
                <a:cxn ang="0">
                  <a:pos x="connsiteX1" y="connsiteY1"/>
                </a:cxn>
                <a:cxn ang="0">
                  <a:pos x="connsiteX2" y="connsiteY2"/>
                </a:cxn>
              </a:cxnLst>
              <a:rect l="l" t="t" r="r" b="b"/>
              <a:pathLst>
                <a:path w="209550" h="38100">
                  <a:moveTo>
                    <a:pt x="7058" y="34681"/>
                  </a:moveTo>
                  <a:cubicBezTo>
                    <a:pt x="34681" y="17536"/>
                    <a:pt x="69923" y="7058"/>
                    <a:pt x="107071" y="7058"/>
                  </a:cubicBezTo>
                  <a:cubicBezTo>
                    <a:pt x="145171" y="7058"/>
                    <a:pt x="179461" y="17536"/>
                    <a:pt x="207083" y="34681"/>
                  </a:cubicBezTo>
                </a:path>
              </a:pathLst>
            </a:custGeom>
            <a:noFill/>
            <a:ln w="19050" cap="flat">
              <a:solidFill>
                <a:schemeClr val="accent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0" name="Freeform: Shape 99">
              <a:extLst>
                <a:ext uri="{FF2B5EF4-FFF2-40B4-BE49-F238E27FC236}">
                  <a16:creationId xmlns:a16="http://schemas.microsoft.com/office/drawing/2014/main" id="{2605F8BD-8C5C-4EBC-B9AC-F8AF9097783F}"/>
                </a:ext>
              </a:extLst>
            </p:cNvPr>
            <p:cNvSpPr/>
            <p:nvPr/>
          </p:nvSpPr>
          <p:spPr>
            <a:xfrm>
              <a:off x="-560713" y="6971282"/>
              <a:ext cx="161925" cy="276225"/>
            </a:xfrm>
            <a:custGeom>
              <a:avLst/>
              <a:gdLst>
                <a:gd name="connsiteX0" fmla="*/ 155648 w 161925"/>
                <a:gd name="connsiteY0" fmla="*/ 140408 h 276225"/>
                <a:gd name="connsiteX1" fmla="*/ 81353 w 161925"/>
                <a:gd name="connsiteY1" fmla="*/ 273758 h 276225"/>
                <a:gd name="connsiteX2" fmla="*/ 7058 w 161925"/>
                <a:gd name="connsiteY2" fmla="*/ 140408 h 276225"/>
                <a:gd name="connsiteX3" fmla="*/ 81353 w 161925"/>
                <a:gd name="connsiteY3" fmla="*/ 7058 h 276225"/>
                <a:gd name="connsiteX4" fmla="*/ 155648 w 161925"/>
                <a:gd name="connsiteY4" fmla="*/ 140408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276225">
                  <a:moveTo>
                    <a:pt x="155648" y="140408"/>
                  </a:moveTo>
                  <a:cubicBezTo>
                    <a:pt x="155648" y="213751"/>
                    <a:pt x="122311" y="273758"/>
                    <a:pt x="81353" y="273758"/>
                  </a:cubicBezTo>
                  <a:cubicBezTo>
                    <a:pt x="40396" y="273758"/>
                    <a:pt x="7058" y="213751"/>
                    <a:pt x="7058" y="140408"/>
                  </a:cubicBezTo>
                  <a:cubicBezTo>
                    <a:pt x="7058" y="67066"/>
                    <a:pt x="40396" y="7058"/>
                    <a:pt x="81353" y="7058"/>
                  </a:cubicBezTo>
                  <a:cubicBezTo>
                    <a:pt x="122311" y="7058"/>
                    <a:pt x="155648" y="66113"/>
                    <a:pt x="155648" y="140408"/>
                  </a:cubicBezTo>
                  <a:close/>
                </a:path>
              </a:pathLst>
            </a:custGeom>
            <a:noFill/>
            <a:ln w="19050" cap="flat">
              <a:solidFill>
                <a:schemeClr val="accent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1" name="Freeform: Shape 100">
              <a:extLst>
                <a:ext uri="{FF2B5EF4-FFF2-40B4-BE49-F238E27FC236}">
                  <a16:creationId xmlns:a16="http://schemas.microsoft.com/office/drawing/2014/main" id="{8D6456E7-D676-4559-9C13-14AD3712D8E1}"/>
                </a:ext>
              </a:extLst>
            </p:cNvPr>
            <p:cNvSpPr/>
            <p:nvPr/>
          </p:nvSpPr>
          <p:spPr>
            <a:xfrm>
              <a:off x="-619768" y="7104632"/>
              <a:ext cx="276225" cy="9525"/>
            </a:xfrm>
            <a:custGeom>
              <a:avLst/>
              <a:gdLst>
                <a:gd name="connsiteX0" fmla="*/ 7058 w 276225"/>
                <a:gd name="connsiteY0" fmla="*/ 7058 h 9525"/>
                <a:gd name="connsiteX1" fmla="*/ 273758 w 276225"/>
                <a:gd name="connsiteY1" fmla="*/ 7058 h 9525"/>
              </a:gdLst>
              <a:ahLst/>
              <a:cxnLst>
                <a:cxn ang="0">
                  <a:pos x="connsiteX0" y="connsiteY0"/>
                </a:cxn>
                <a:cxn ang="0">
                  <a:pos x="connsiteX1" y="connsiteY1"/>
                </a:cxn>
              </a:cxnLst>
              <a:rect l="l" t="t" r="r" b="b"/>
              <a:pathLst>
                <a:path w="276225" h="9525">
                  <a:moveTo>
                    <a:pt x="7058" y="7058"/>
                  </a:moveTo>
                  <a:lnTo>
                    <a:pt x="273758" y="7058"/>
                  </a:lnTo>
                </a:path>
              </a:pathLst>
            </a:custGeom>
            <a:ln w="19050" cap="flat">
              <a:solidFill>
                <a:schemeClr val="accent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2" name="Freeform: Shape 101">
              <a:extLst>
                <a:ext uri="{FF2B5EF4-FFF2-40B4-BE49-F238E27FC236}">
                  <a16:creationId xmlns:a16="http://schemas.microsoft.com/office/drawing/2014/main" id="{F036B50B-E9E0-454F-9681-23D48580A501}"/>
                </a:ext>
              </a:extLst>
            </p:cNvPr>
            <p:cNvSpPr/>
            <p:nvPr/>
          </p:nvSpPr>
          <p:spPr>
            <a:xfrm>
              <a:off x="-486418" y="6937944"/>
              <a:ext cx="9525" cy="314325"/>
            </a:xfrm>
            <a:custGeom>
              <a:avLst/>
              <a:gdLst>
                <a:gd name="connsiteX0" fmla="*/ 7058 w 9525"/>
                <a:gd name="connsiteY0" fmla="*/ 7058 h 314325"/>
                <a:gd name="connsiteX1" fmla="*/ 7058 w 9525"/>
                <a:gd name="connsiteY1" fmla="*/ 40396 h 314325"/>
                <a:gd name="connsiteX2" fmla="*/ 7058 w 9525"/>
                <a:gd name="connsiteY2" fmla="*/ 311858 h 314325"/>
              </a:gdLst>
              <a:ahLst/>
              <a:cxnLst>
                <a:cxn ang="0">
                  <a:pos x="connsiteX0" y="connsiteY0"/>
                </a:cxn>
                <a:cxn ang="0">
                  <a:pos x="connsiteX1" y="connsiteY1"/>
                </a:cxn>
                <a:cxn ang="0">
                  <a:pos x="connsiteX2" y="connsiteY2"/>
                </a:cxn>
              </a:cxnLst>
              <a:rect l="l" t="t" r="r" b="b"/>
              <a:pathLst>
                <a:path w="9525" h="314325">
                  <a:moveTo>
                    <a:pt x="7058" y="7058"/>
                  </a:moveTo>
                  <a:lnTo>
                    <a:pt x="7058" y="40396"/>
                  </a:lnTo>
                  <a:lnTo>
                    <a:pt x="7058" y="311858"/>
                  </a:lnTo>
                </a:path>
              </a:pathLst>
            </a:custGeom>
            <a:noFill/>
            <a:ln w="19050" cap="flat">
              <a:solidFill>
                <a:schemeClr val="accent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3" name="Freeform: Shape 102">
              <a:extLst>
                <a:ext uri="{FF2B5EF4-FFF2-40B4-BE49-F238E27FC236}">
                  <a16:creationId xmlns:a16="http://schemas.microsoft.com/office/drawing/2014/main" id="{FC8B1585-0660-4CB7-8572-4BE5D0948B42}"/>
                </a:ext>
              </a:extLst>
            </p:cNvPr>
            <p:cNvSpPr/>
            <p:nvPr/>
          </p:nvSpPr>
          <p:spPr>
            <a:xfrm>
              <a:off x="-502611" y="6905559"/>
              <a:ext cx="38100" cy="38100"/>
            </a:xfrm>
            <a:custGeom>
              <a:avLst/>
              <a:gdLst>
                <a:gd name="connsiteX0" fmla="*/ 39443 w 38100"/>
                <a:gd name="connsiteY0" fmla="*/ 23251 h 38100"/>
                <a:gd name="connsiteX1" fmla="*/ 23251 w 38100"/>
                <a:gd name="connsiteY1" fmla="*/ 39443 h 38100"/>
                <a:gd name="connsiteX2" fmla="*/ 7058 w 38100"/>
                <a:gd name="connsiteY2" fmla="*/ 23251 h 38100"/>
                <a:gd name="connsiteX3" fmla="*/ 23251 w 38100"/>
                <a:gd name="connsiteY3" fmla="*/ 7058 h 38100"/>
                <a:gd name="connsiteX4" fmla="*/ 39443 w 38100"/>
                <a:gd name="connsiteY4" fmla="*/ 2325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443" y="23251"/>
                  </a:moveTo>
                  <a:cubicBezTo>
                    <a:pt x="39443" y="31823"/>
                    <a:pt x="31823" y="39443"/>
                    <a:pt x="23251" y="39443"/>
                  </a:cubicBezTo>
                  <a:cubicBezTo>
                    <a:pt x="14678" y="39443"/>
                    <a:pt x="7058" y="31823"/>
                    <a:pt x="7058" y="23251"/>
                  </a:cubicBezTo>
                  <a:cubicBezTo>
                    <a:pt x="7058" y="14678"/>
                    <a:pt x="14678" y="7058"/>
                    <a:pt x="23251" y="7058"/>
                  </a:cubicBezTo>
                  <a:cubicBezTo>
                    <a:pt x="31823" y="7058"/>
                    <a:pt x="39443" y="14678"/>
                    <a:pt x="39443" y="23251"/>
                  </a:cubicBezTo>
                  <a:close/>
                </a:path>
              </a:pathLst>
            </a:custGeom>
            <a:noFill/>
            <a:ln w="19050" cap="flat">
              <a:solidFill>
                <a:schemeClr val="accent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4" name="Freeform: Shape 103">
              <a:extLst>
                <a:ext uri="{FF2B5EF4-FFF2-40B4-BE49-F238E27FC236}">
                  <a16:creationId xmlns:a16="http://schemas.microsoft.com/office/drawing/2014/main" id="{734556D8-1A64-40FA-8CBA-D8D0EC97AD43}"/>
                </a:ext>
              </a:extLst>
            </p:cNvPr>
            <p:cNvSpPr/>
            <p:nvPr/>
          </p:nvSpPr>
          <p:spPr>
            <a:xfrm>
              <a:off x="-630246" y="7020812"/>
              <a:ext cx="38100" cy="28575"/>
            </a:xfrm>
            <a:custGeom>
              <a:avLst/>
              <a:gdLst>
                <a:gd name="connsiteX0" fmla="*/ 35633 w 38100"/>
                <a:gd name="connsiteY0" fmla="*/ 24203 h 28575"/>
                <a:gd name="connsiteX1" fmla="*/ 7058 w 38100"/>
                <a:gd name="connsiteY1" fmla="*/ 7058 h 28575"/>
              </a:gdLst>
              <a:ahLst/>
              <a:cxnLst>
                <a:cxn ang="0">
                  <a:pos x="connsiteX0" y="connsiteY0"/>
                </a:cxn>
                <a:cxn ang="0">
                  <a:pos x="connsiteX1" y="connsiteY1"/>
                </a:cxn>
              </a:cxnLst>
              <a:rect l="l" t="t" r="r" b="b"/>
              <a:pathLst>
                <a:path w="38100" h="28575">
                  <a:moveTo>
                    <a:pt x="35633" y="24203"/>
                  </a:moveTo>
                  <a:lnTo>
                    <a:pt x="7058" y="7058"/>
                  </a:lnTo>
                </a:path>
              </a:pathLst>
            </a:custGeom>
            <a:ln w="19050" cap="flat">
              <a:solidFill>
                <a:schemeClr val="accent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5" name="Freeform: Shape 104">
              <a:extLst>
                <a:ext uri="{FF2B5EF4-FFF2-40B4-BE49-F238E27FC236}">
                  <a16:creationId xmlns:a16="http://schemas.microsoft.com/office/drawing/2014/main" id="{A555F60B-ABF9-4BB8-8E2F-A60432DD583B}"/>
                </a:ext>
              </a:extLst>
            </p:cNvPr>
            <p:cNvSpPr/>
            <p:nvPr/>
          </p:nvSpPr>
          <p:spPr>
            <a:xfrm>
              <a:off x="-660196" y="6996576"/>
              <a:ext cx="38100" cy="38100"/>
            </a:xfrm>
            <a:custGeom>
              <a:avLst/>
              <a:gdLst>
                <a:gd name="connsiteX0" fmla="*/ 31294 w 38100"/>
                <a:gd name="connsiteY0" fmla="*/ 9386 h 38100"/>
                <a:gd name="connsiteX1" fmla="*/ 37009 w 38100"/>
                <a:gd name="connsiteY1" fmla="*/ 31294 h 38100"/>
                <a:gd name="connsiteX2" fmla="*/ 15101 w 38100"/>
                <a:gd name="connsiteY2" fmla="*/ 37009 h 38100"/>
                <a:gd name="connsiteX3" fmla="*/ 9386 w 38100"/>
                <a:gd name="connsiteY3" fmla="*/ 15101 h 38100"/>
                <a:gd name="connsiteX4" fmla="*/ 31294 w 38100"/>
                <a:gd name="connsiteY4" fmla="*/ 938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294" y="9386"/>
                  </a:moveTo>
                  <a:cubicBezTo>
                    <a:pt x="38914" y="14149"/>
                    <a:pt x="41771" y="23674"/>
                    <a:pt x="37009" y="31294"/>
                  </a:cubicBezTo>
                  <a:cubicBezTo>
                    <a:pt x="32246" y="38914"/>
                    <a:pt x="22721" y="41771"/>
                    <a:pt x="15101" y="37009"/>
                  </a:cubicBezTo>
                  <a:cubicBezTo>
                    <a:pt x="7481" y="32246"/>
                    <a:pt x="4624" y="22721"/>
                    <a:pt x="9386" y="15101"/>
                  </a:cubicBezTo>
                  <a:cubicBezTo>
                    <a:pt x="13196" y="7481"/>
                    <a:pt x="22721" y="4624"/>
                    <a:pt x="31294" y="9386"/>
                  </a:cubicBezTo>
                  <a:close/>
                </a:path>
              </a:pathLst>
            </a:custGeom>
            <a:noFill/>
            <a:ln w="19050" cap="flat">
              <a:solidFill>
                <a:schemeClr val="accent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6" name="Freeform: Shape 105">
              <a:extLst>
                <a:ext uri="{FF2B5EF4-FFF2-40B4-BE49-F238E27FC236}">
                  <a16:creationId xmlns:a16="http://schemas.microsoft.com/office/drawing/2014/main" id="{33CF4DD1-30CE-49B0-A1FE-D5670F27FAC0}"/>
                </a:ext>
              </a:extLst>
            </p:cNvPr>
            <p:cNvSpPr/>
            <p:nvPr/>
          </p:nvSpPr>
          <p:spPr>
            <a:xfrm>
              <a:off x="-630246" y="7171307"/>
              <a:ext cx="38100" cy="28575"/>
            </a:xfrm>
            <a:custGeom>
              <a:avLst/>
              <a:gdLst>
                <a:gd name="connsiteX0" fmla="*/ 35633 w 38100"/>
                <a:gd name="connsiteY0" fmla="*/ 7058 h 28575"/>
                <a:gd name="connsiteX1" fmla="*/ 7058 w 38100"/>
                <a:gd name="connsiteY1" fmla="*/ 23251 h 28575"/>
              </a:gdLst>
              <a:ahLst/>
              <a:cxnLst>
                <a:cxn ang="0">
                  <a:pos x="connsiteX0" y="connsiteY0"/>
                </a:cxn>
                <a:cxn ang="0">
                  <a:pos x="connsiteX1" y="connsiteY1"/>
                </a:cxn>
              </a:cxnLst>
              <a:rect l="l" t="t" r="r" b="b"/>
              <a:pathLst>
                <a:path w="38100" h="28575">
                  <a:moveTo>
                    <a:pt x="35633" y="7058"/>
                  </a:moveTo>
                  <a:lnTo>
                    <a:pt x="7058" y="23251"/>
                  </a:lnTo>
                </a:path>
              </a:pathLst>
            </a:custGeom>
            <a:ln w="19050" cap="flat">
              <a:solidFill>
                <a:schemeClr val="accent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7" name="Freeform: Shape 106">
              <a:extLst>
                <a:ext uri="{FF2B5EF4-FFF2-40B4-BE49-F238E27FC236}">
                  <a16:creationId xmlns:a16="http://schemas.microsoft.com/office/drawing/2014/main" id="{BFF14235-CF05-4639-B91F-868A109E4C74}"/>
                </a:ext>
              </a:extLst>
            </p:cNvPr>
            <p:cNvSpPr/>
            <p:nvPr/>
          </p:nvSpPr>
          <p:spPr>
            <a:xfrm>
              <a:off x="-659998" y="7179456"/>
              <a:ext cx="38100" cy="38100"/>
            </a:xfrm>
            <a:custGeom>
              <a:avLst/>
              <a:gdLst>
                <a:gd name="connsiteX0" fmla="*/ 14903 w 38100"/>
                <a:gd name="connsiteY0" fmla="*/ 9386 h 38100"/>
                <a:gd name="connsiteX1" fmla="*/ 36810 w 38100"/>
                <a:gd name="connsiteY1" fmla="*/ 15101 h 38100"/>
                <a:gd name="connsiteX2" fmla="*/ 31095 w 38100"/>
                <a:gd name="connsiteY2" fmla="*/ 37009 h 38100"/>
                <a:gd name="connsiteX3" fmla="*/ 9188 w 38100"/>
                <a:gd name="connsiteY3" fmla="*/ 31294 h 38100"/>
                <a:gd name="connsiteX4" fmla="*/ 14903 w 38100"/>
                <a:gd name="connsiteY4" fmla="*/ 938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4903" y="9386"/>
                  </a:moveTo>
                  <a:cubicBezTo>
                    <a:pt x="22523" y="4624"/>
                    <a:pt x="33000" y="7481"/>
                    <a:pt x="36810" y="15101"/>
                  </a:cubicBezTo>
                  <a:cubicBezTo>
                    <a:pt x="41573" y="22721"/>
                    <a:pt x="38715" y="33199"/>
                    <a:pt x="31095" y="37009"/>
                  </a:cubicBezTo>
                  <a:cubicBezTo>
                    <a:pt x="23475" y="41771"/>
                    <a:pt x="12998" y="38914"/>
                    <a:pt x="9188" y="31294"/>
                  </a:cubicBezTo>
                  <a:cubicBezTo>
                    <a:pt x="5378" y="23674"/>
                    <a:pt x="6330" y="13196"/>
                    <a:pt x="14903" y="9386"/>
                  </a:cubicBezTo>
                  <a:close/>
                </a:path>
              </a:pathLst>
            </a:custGeom>
            <a:noFill/>
            <a:ln w="19050" cap="flat">
              <a:solidFill>
                <a:schemeClr val="accent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8" name="Freeform: Shape 107">
              <a:extLst>
                <a:ext uri="{FF2B5EF4-FFF2-40B4-BE49-F238E27FC236}">
                  <a16:creationId xmlns:a16="http://schemas.microsoft.com/office/drawing/2014/main" id="{D91F4F6E-7143-4159-AB1A-8D2DDA245C60}"/>
                </a:ext>
              </a:extLst>
            </p:cNvPr>
            <p:cNvSpPr/>
            <p:nvPr/>
          </p:nvSpPr>
          <p:spPr>
            <a:xfrm>
              <a:off x="-486418" y="7237982"/>
              <a:ext cx="9525" cy="38100"/>
            </a:xfrm>
            <a:custGeom>
              <a:avLst/>
              <a:gdLst>
                <a:gd name="connsiteX0" fmla="*/ 7058 w 9525"/>
                <a:gd name="connsiteY0" fmla="*/ 7058 h 38100"/>
                <a:gd name="connsiteX1" fmla="*/ 7058 w 9525"/>
                <a:gd name="connsiteY1" fmla="*/ 39443 h 38100"/>
              </a:gdLst>
              <a:ahLst/>
              <a:cxnLst>
                <a:cxn ang="0">
                  <a:pos x="connsiteX0" y="connsiteY0"/>
                </a:cxn>
                <a:cxn ang="0">
                  <a:pos x="connsiteX1" y="connsiteY1"/>
                </a:cxn>
              </a:cxnLst>
              <a:rect l="l" t="t" r="r" b="b"/>
              <a:pathLst>
                <a:path w="9525" h="38100">
                  <a:moveTo>
                    <a:pt x="7058" y="7058"/>
                  </a:moveTo>
                  <a:lnTo>
                    <a:pt x="7058" y="39443"/>
                  </a:lnTo>
                </a:path>
              </a:pathLst>
            </a:custGeom>
            <a:ln w="19050" cap="flat">
              <a:solidFill>
                <a:schemeClr val="accent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9" name="Freeform: Shape 108">
              <a:extLst>
                <a:ext uri="{FF2B5EF4-FFF2-40B4-BE49-F238E27FC236}">
                  <a16:creationId xmlns:a16="http://schemas.microsoft.com/office/drawing/2014/main" id="{425D0514-8BE8-46C9-9B44-CDE66AFFF42B}"/>
                </a:ext>
              </a:extLst>
            </p:cNvPr>
            <p:cNvSpPr/>
            <p:nvPr/>
          </p:nvSpPr>
          <p:spPr>
            <a:xfrm>
              <a:off x="-502611" y="7270367"/>
              <a:ext cx="38100" cy="38100"/>
            </a:xfrm>
            <a:custGeom>
              <a:avLst/>
              <a:gdLst>
                <a:gd name="connsiteX0" fmla="*/ 7058 w 38100"/>
                <a:gd name="connsiteY0" fmla="*/ 23251 h 38100"/>
                <a:gd name="connsiteX1" fmla="*/ 23251 w 38100"/>
                <a:gd name="connsiteY1" fmla="*/ 7058 h 38100"/>
                <a:gd name="connsiteX2" fmla="*/ 39443 w 38100"/>
                <a:gd name="connsiteY2" fmla="*/ 23251 h 38100"/>
                <a:gd name="connsiteX3" fmla="*/ 23251 w 38100"/>
                <a:gd name="connsiteY3" fmla="*/ 39443 h 38100"/>
                <a:gd name="connsiteX4" fmla="*/ 7058 w 38100"/>
                <a:gd name="connsiteY4" fmla="*/ 2325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7058" y="23251"/>
                  </a:moveTo>
                  <a:cubicBezTo>
                    <a:pt x="7058" y="14678"/>
                    <a:pt x="14678" y="7058"/>
                    <a:pt x="23251" y="7058"/>
                  </a:cubicBezTo>
                  <a:cubicBezTo>
                    <a:pt x="31823" y="7058"/>
                    <a:pt x="39443" y="14678"/>
                    <a:pt x="39443" y="23251"/>
                  </a:cubicBezTo>
                  <a:cubicBezTo>
                    <a:pt x="39443" y="31823"/>
                    <a:pt x="31823" y="39443"/>
                    <a:pt x="23251" y="39443"/>
                  </a:cubicBezTo>
                  <a:cubicBezTo>
                    <a:pt x="14678" y="39443"/>
                    <a:pt x="7058" y="32776"/>
                    <a:pt x="7058" y="23251"/>
                  </a:cubicBezTo>
                  <a:close/>
                </a:path>
              </a:pathLst>
            </a:custGeom>
            <a:noFill/>
            <a:ln w="19050" cap="flat">
              <a:solidFill>
                <a:schemeClr val="accent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0" name="Freeform: Shape 109">
              <a:extLst>
                <a:ext uri="{FF2B5EF4-FFF2-40B4-BE49-F238E27FC236}">
                  <a16:creationId xmlns:a16="http://schemas.microsoft.com/office/drawing/2014/main" id="{568AE225-1C9D-4B21-B2FC-1BF89CC27A0D}"/>
                </a:ext>
              </a:extLst>
            </p:cNvPr>
            <p:cNvSpPr/>
            <p:nvPr/>
          </p:nvSpPr>
          <p:spPr>
            <a:xfrm>
              <a:off x="-371166" y="7171307"/>
              <a:ext cx="38100" cy="28575"/>
            </a:xfrm>
            <a:custGeom>
              <a:avLst/>
              <a:gdLst>
                <a:gd name="connsiteX0" fmla="*/ 7058 w 38100"/>
                <a:gd name="connsiteY0" fmla="*/ 7058 h 28575"/>
                <a:gd name="connsiteX1" fmla="*/ 35633 w 38100"/>
                <a:gd name="connsiteY1" fmla="*/ 23251 h 28575"/>
              </a:gdLst>
              <a:ahLst/>
              <a:cxnLst>
                <a:cxn ang="0">
                  <a:pos x="connsiteX0" y="connsiteY0"/>
                </a:cxn>
                <a:cxn ang="0">
                  <a:pos x="connsiteX1" y="connsiteY1"/>
                </a:cxn>
              </a:cxnLst>
              <a:rect l="l" t="t" r="r" b="b"/>
              <a:pathLst>
                <a:path w="38100" h="28575">
                  <a:moveTo>
                    <a:pt x="7058" y="7058"/>
                  </a:moveTo>
                  <a:lnTo>
                    <a:pt x="35633" y="23251"/>
                  </a:lnTo>
                </a:path>
              </a:pathLst>
            </a:custGeom>
            <a:ln w="19050" cap="flat">
              <a:solidFill>
                <a:schemeClr val="accent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1" name="Freeform: Shape 110">
              <a:extLst>
                <a:ext uri="{FF2B5EF4-FFF2-40B4-BE49-F238E27FC236}">
                  <a16:creationId xmlns:a16="http://schemas.microsoft.com/office/drawing/2014/main" id="{216EF885-4852-4D07-8A19-3C6B0D65EEF9}"/>
                </a:ext>
              </a:extLst>
            </p:cNvPr>
            <p:cNvSpPr/>
            <p:nvPr/>
          </p:nvSpPr>
          <p:spPr>
            <a:xfrm>
              <a:off x="-344919" y="7179456"/>
              <a:ext cx="38100" cy="38100"/>
            </a:xfrm>
            <a:custGeom>
              <a:avLst/>
              <a:gdLst>
                <a:gd name="connsiteX0" fmla="*/ 15101 w 38100"/>
                <a:gd name="connsiteY0" fmla="*/ 37009 h 38100"/>
                <a:gd name="connsiteX1" fmla="*/ 9386 w 38100"/>
                <a:gd name="connsiteY1" fmla="*/ 15101 h 38100"/>
                <a:gd name="connsiteX2" fmla="*/ 31294 w 38100"/>
                <a:gd name="connsiteY2" fmla="*/ 9386 h 38100"/>
                <a:gd name="connsiteX3" fmla="*/ 37009 w 38100"/>
                <a:gd name="connsiteY3" fmla="*/ 31294 h 38100"/>
                <a:gd name="connsiteX4" fmla="*/ 15101 w 38100"/>
                <a:gd name="connsiteY4" fmla="*/ 370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5101" y="37009"/>
                  </a:moveTo>
                  <a:cubicBezTo>
                    <a:pt x="7481" y="32246"/>
                    <a:pt x="4624" y="22721"/>
                    <a:pt x="9386" y="15101"/>
                  </a:cubicBezTo>
                  <a:cubicBezTo>
                    <a:pt x="14149" y="7481"/>
                    <a:pt x="23674" y="4624"/>
                    <a:pt x="31294" y="9386"/>
                  </a:cubicBezTo>
                  <a:cubicBezTo>
                    <a:pt x="38914" y="14149"/>
                    <a:pt x="41771" y="23674"/>
                    <a:pt x="37009" y="31294"/>
                  </a:cubicBezTo>
                  <a:cubicBezTo>
                    <a:pt x="33199" y="38914"/>
                    <a:pt x="23674" y="41771"/>
                    <a:pt x="15101" y="37009"/>
                  </a:cubicBezTo>
                  <a:close/>
                </a:path>
              </a:pathLst>
            </a:custGeom>
            <a:noFill/>
            <a:ln w="19050" cap="flat">
              <a:solidFill>
                <a:schemeClr val="accent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2" name="Freeform: Shape 111">
              <a:extLst>
                <a:ext uri="{FF2B5EF4-FFF2-40B4-BE49-F238E27FC236}">
                  <a16:creationId xmlns:a16="http://schemas.microsoft.com/office/drawing/2014/main" id="{A6E882F0-DD25-4145-8D3A-BF503877FC45}"/>
                </a:ext>
              </a:extLst>
            </p:cNvPr>
            <p:cNvSpPr/>
            <p:nvPr/>
          </p:nvSpPr>
          <p:spPr>
            <a:xfrm>
              <a:off x="-371166" y="7020812"/>
              <a:ext cx="38100" cy="28575"/>
            </a:xfrm>
            <a:custGeom>
              <a:avLst/>
              <a:gdLst>
                <a:gd name="connsiteX0" fmla="*/ 7058 w 38100"/>
                <a:gd name="connsiteY0" fmla="*/ 24203 h 28575"/>
                <a:gd name="connsiteX1" fmla="*/ 35633 w 38100"/>
                <a:gd name="connsiteY1" fmla="*/ 7058 h 28575"/>
              </a:gdLst>
              <a:ahLst/>
              <a:cxnLst>
                <a:cxn ang="0">
                  <a:pos x="connsiteX0" y="connsiteY0"/>
                </a:cxn>
                <a:cxn ang="0">
                  <a:pos x="connsiteX1" y="connsiteY1"/>
                </a:cxn>
              </a:cxnLst>
              <a:rect l="l" t="t" r="r" b="b"/>
              <a:pathLst>
                <a:path w="38100" h="28575">
                  <a:moveTo>
                    <a:pt x="7058" y="24203"/>
                  </a:moveTo>
                  <a:lnTo>
                    <a:pt x="35633" y="7058"/>
                  </a:lnTo>
                </a:path>
              </a:pathLst>
            </a:custGeom>
            <a:ln w="19050" cap="flat">
              <a:solidFill>
                <a:schemeClr val="accent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3" name="Freeform: Shape 112">
              <a:extLst>
                <a:ext uri="{FF2B5EF4-FFF2-40B4-BE49-F238E27FC236}">
                  <a16:creationId xmlns:a16="http://schemas.microsoft.com/office/drawing/2014/main" id="{EB28E9C8-BC47-4498-BA6A-7E9F69788954}"/>
                </a:ext>
              </a:extLst>
            </p:cNvPr>
            <p:cNvSpPr/>
            <p:nvPr/>
          </p:nvSpPr>
          <p:spPr>
            <a:xfrm>
              <a:off x="-343966" y="6997529"/>
              <a:ext cx="38100" cy="38100"/>
            </a:xfrm>
            <a:custGeom>
              <a:avLst/>
              <a:gdLst>
                <a:gd name="connsiteX0" fmla="*/ 31294 w 38100"/>
                <a:gd name="connsiteY0" fmla="*/ 37009 h 38100"/>
                <a:gd name="connsiteX1" fmla="*/ 9386 w 38100"/>
                <a:gd name="connsiteY1" fmla="*/ 31294 h 38100"/>
                <a:gd name="connsiteX2" fmla="*/ 15101 w 38100"/>
                <a:gd name="connsiteY2" fmla="*/ 9386 h 38100"/>
                <a:gd name="connsiteX3" fmla="*/ 37009 w 38100"/>
                <a:gd name="connsiteY3" fmla="*/ 15101 h 38100"/>
                <a:gd name="connsiteX4" fmla="*/ 31294 w 38100"/>
                <a:gd name="connsiteY4" fmla="*/ 370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294" y="37009"/>
                  </a:moveTo>
                  <a:cubicBezTo>
                    <a:pt x="23674" y="41771"/>
                    <a:pt x="13196" y="38914"/>
                    <a:pt x="9386" y="31294"/>
                  </a:cubicBezTo>
                  <a:cubicBezTo>
                    <a:pt x="4624" y="23674"/>
                    <a:pt x="7481" y="13196"/>
                    <a:pt x="15101" y="9386"/>
                  </a:cubicBezTo>
                  <a:cubicBezTo>
                    <a:pt x="22721" y="4624"/>
                    <a:pt x="33199" y="7481"/>
                    <a:pt x="37009" y="15101"/>
                  </a:cubicBezTo>
                  <a:cubicBezTo>
                    <a:pt x="40819" y="22721"/>
                    <a:pt x="38914" y="32246"/>
                    <a:pt x="31294" y="37009"/>
                  </a:cubicBezTo>
                  <a:close/>
                </a:path>
              </a:pathLst>
            </a:custGeom>
            <a:noFill/>
            <a:ln w="19050" cap="flat">
              <a:solidFill>
                <a:schemeClr val="accent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grpSp>
      <p:grpSp>
        <p:nvGrpSpPr>
          <p:cNvPr id="114" name="Group 113">
            <a:extLst>
              <a:ext uri="{FF2B5EF4-FFF2-40B4-BE49-F238E27FC236}">
                <a16:creationId xmlns:a16="http://schemas.microsoft.com/office/drawing/2014/main" id="{AFD8070F-5979-411D-9137-CCB7A996A537}"/>
              </a:ext>
            </a:extLst>
          </p:cNvPr>
          <p:cNvGrpSpPr/>
          <p:nvPr/>
        </p:nvGrpSpPr>
        <p:grpSpPr>
          <a:xfrm>
            <a:off x="7374187" y="3612404"/>
            <a:ext cx="575969" cy="575969"/>
            <a:chOff x="543957" y="7954849"/>
            <a:chExt cx="381000" cy="381000"/>
          </a:xfrm>
        </p:grpSpPr>
        <p:sp>
          <p:nvSpPr>
            <p:cNvPr id="115" name="Freeform: Shape 114">
              <a:extLst>
                <a:ext uri="{FF2B5EF4-FFF2-40B4-BE49-F238E27FC236}">
                  <a16:creationId xmlns:a16="http://schemas.microsoft.com/office/drawing/2014/main" id="{FA0DE15A-0383-40AE-8E7B-8410C317404B}"/>
                </a:ext>
              </a:extLst>
            </p:cNvPr>
            <p:cNvSpPr/>
            <p:nvPr/>
          </p:nvSpPr>
          <p:spPr>
            <a:xfrm>
              <a:off x="648599" y="7984244"/>
              <a:ext cx="171450" cy="323850"/>
            </a:xfrm>
            <a:custGeom>
              <a:avLst/>
              <a:gdLst>
                <a:gd name="connsiteX0" fmla="*/ 8144 w 171450"/>
                <a:gd name="connsiteY0" fmla="*/ 165306 h 323850"/>
                <a:gd name="connsiteX1" fmla="*/ 90059 w 171450"/>
                <a:gd name="connsiteY1" fmla="*/ 8144 h 323850"/>
                <a:gd name="connsiteX2" fmla="*/ 171974 w 171450"/>
                <a:gd name="connsiteY2" fmla="*/ 165306 h 323850"/>
                <a:gd name="connsiteX3" fmla="*/ 90059 w 171450"/>
                <a:gd name="connsiteY3" fmla="*/ 322469 h 323850"/>
                <a:gd name="connsiteX4" fmla="*/ 8144 w 171450"/>
                <a:gd name="connsiteY4" fmla="*/ 165306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323850">
                  <a:moveTo>
                    <a:pt x="8144" y="165306"/>
                  </a:moveTo>
                  <a:cubicBezTo>
                    <a:pt x="8144" y="78629"/>
                    <a:pt x="44339" y="8144"/>
                    <a:pt x="90059" y="8144"/>
                  </a:cubicBezTo>
                  <a:cubicBezTo>
                    <a:pt x="135779" y="8144"/>
                    <a:pt x="171974" y="78629"/>
                    <a:pt x="171974" y="165306"/>
                  </a:cubicBezTo>
                  <a:cubicBezTo>
                    <a:pt x="171974" y="251984"/>
                    <a:pt x="135779" y="322469"/>
                    <a:pt x="90059" y="322469"/>
                  </a:cubicBezTo>
                  <a:cubicBezTo>
                    <a:pt x="44339" y="322469"/>
                    <a:pt x="8144" y="251984"/>
                    <a:pt x="8144" y="165306"/>
                  </a:cubicBezTo>
                  <a:close/>
                </a:path>
              </a:pathLst>
            </a:custGeom>
            <a:noFill/>
            <a:ln w="19050" cap="flat">
              <a:solidFill>
                <a:schemeClr val="accent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6" name="Freeform: Shape 115">
              <a:extLst>
                <a:ext uri="{FF2B5EF4-FFF2-40B4-BE49-F238E27FC236}">
                  <a16:creationId xmlns:a16="http://schemas.microsoft.com/office/drawing/2014/main" id="{6A7EB7CD-004D-48C9-95C2-436F322B835F}"/>
                </a:ext>
              </a:extLst>
            </p:cNvPr>
            <p:cNvSpPr/>
            <p:nvPr/>
          </p:nvSpPr>
          <p:spPr>
            <a:xfrm>
              <a:off x="573352" y="8059491"/>
              <a:ext cx="323850" cy="171450"/>
            </a:xfrm>
            <a:custGeom>
              <a:avLst/>
              <a:gdLst>
                <a:gd name="connsiteX0" fmla="*/ 322469 w 323850"/>
                <a:gd name="connsiteY0" fmla="*/ 90059 h 171450"/>
                <a:gd name="connsiteX1" fmla="*/ 165306 w 323850"/>
                <a:gd name="connsiteY1" fmla="*/ 171974 h 171450"/>
                <a:gd name="connsiteX2" fmla="*/ 8144 w 323850"/>
                <a:gd name="connsiteY2" fmla="*/ 90059 h 171450"/>
                <a:gd name="connsiteX3" fmla="*/ 165306 w 323850"/>
                <a:gd name="connsiteY3" fmla="*/ 8144 h 171450"/>
                <a:gd name="connsiteX4" fmla="*/ 322469 w 323850"/>
                <a:gd name="connsiteY4" fmla="*/ 90059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171450">
                  <a:moveTo>
                    <a:pt x="322469" y="90059"/>
                  </a:moveTo>
                  <a:cubicBezTo>
                    <a:pt x="322469" y="135299"/>
                    <a:pt x="252105" y="171974"/>
                    <a:pt x="165306" y="171974"/>
                  </a:cubicBezTo>
                  <a:cubicBezTo>
                    <a:pt x="78508" y="171974"/>
                    <a:pt x="8144" y="135299"/>
                    <a:pt x="8144" y="90059"/>
                  </a:cubicBezTo>
                  <a:cubicBezTo>
                    <a:pt x="8144" y="44818"/>
                    <a:pt x="78508" y="8144"/>
                    <a:pt x="165306" y="8144"/>
                  </a:cubicBezTo>
                  <a:cubicBezTo>
                    <a:pt x="252105" y="8144"/>
                    <a:pt x="322469" y="44818"/>
                    <a:pt x="322469" y="90059"/>
                  </a:cubicBezTo>
                  <a:close/>
                </a:path>
              </a:pathLst>
            </a:custGeom>
            <a:noFill/>
            <a:ln w="19050" cap="flat">
              <a:solidFill>
                <a:schemeClr val="accent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7" name="Freeform: Shape 116">
              <a:extLst>
                <a:ext uri="{FF2B5EF4-FFF2-40B4-BE49-F238E27FC236}">
                  <a16:creationId xmlns:a16="http://schemas.microsoft.com/office/drawing/2014/main" id="{2500B4DC-188B-46AB-B91F-12A2DD5FFF67}"/>
                </a:ext>
              </a:extLst>
            </p:cNvPr>
            <p:cNvSpPr/>
            <p:nvPr/>
          </p:nvSpPr>
          <p:spPr>
            <a:xfrm>
              <a:off x="543957" y="7954849"/>
              <a:ext cx="381000" cy="381000"/>
            </a:xfrm>
            <a:custGeom>
              <a:avLst/>
              <a:gdLst>
                <a:gd name="connsiteX0" fmla="*/ 7058 w 381000"/>
                <a:gd name="connsiteY0" fmla="*/ 194701 h 381000"/>
                <a:gd name="connsiteX1" fmla="*/ 194701 w 381000"/>
                <a:gd name="connsiteY1" fmla="*/ 7058 h 381000"/>
                <a:gd name="connsiteX2" fmla="*/ 382343 w 381000"/>
                <a:gd name="connsiteY2" fmla="*/ 194701 h 381000"/>
                <a:gd name="connsiteX3" fmla="*/ 194701 w 381000"/>
                <a:gd name="connsiteY3" fmla="*/ 382343 h 381000"/>
                <a:gd name="connsiteX4" fmla="*/ 7058 w 381000"/>
                <a:gd name="connsiteY4" fmla="*/ 194701 h 38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0" h="381000">
                  <a:moveTo>
                    <a:pt x="7058" y="194701"/>
                  </a:moveTo>
                  <a:cubicBezTo>
                    <a:pt x="7058" y="90878"/>
                    <a:pt x="90878" y="7058"/>
                    <a:pt x="194701" y="7058"/>
                  </a:cubicBezTo>
                  <a:cubicBezTo>
                    <a:pt x="298523" y="7058"/>
                    <a:pt x="382343" y="90878"/>
                    <a:pt x="382343" y="194701"/>
                  </a:cubicBezTo>
                  <a:cubicBezTo>
                    <a:pt x="382343" y="298523"/>
                    <a:pt x="298523" y="382343"/>
                    <a:pt x="194701" y="382343"/>
                  </a:cubicBezTo>
                  <a:cubicBezTo>
                    <a:pt x="90878" y="382343"/>
                    <a:pt x="7058" y="297571"/>
                    <a:pt x="7058" y="194701"/>
                  </a:cubicBezTo>
                  <a:close/>
                </a:path>
              </a:pathLst>
            </a:custGeom>
            <a:noFill/>
            <a:ln w="19050" cap="flat">
              <a:solidFill>
                <a:schemeClr val="accent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8" name="Freeform: Shape 117">
              <a:extLst>
                <a:ext uri="{FF2B5EF4-FFF2-40B4-BE49-F238E27FC236}">
                  <a16:creationId xmlns:a16="http://schemas.microsoft.com/office/drawing/2014/main" id="{692DCBA2-FC3B-476D-BE90-31F09F335E0F}"/>
                </a:ext>
              </a:extLst>
            </p:cNvPr>
            <p:cNvSpPr/>
            <p:nvPr/>
          </p:nvSpPr>
          <p:spPr>
            <a:xfrm>
              <a:off x="673364" y="8114736"/>
              <a:ext cx="123825" cy="57150"/>
            </a:xfrm>
            <a:custGeom>
              <a:avLst/>
              <a:gdLst>
                <a:gd name="connsiteX0" fmla="*/ 122444 w 123825"/>
                <a:gd name="connsiteY0" fmla="*/ 32909 h 57150"/>
                <a:gd name="connsiteX1" fmla="*/ 65294 w 123825"/>
                <a:gd name="connsiteY1" fmla="*/ 57674 h 57150"/>
                <a:gd name="connsiteX2" fmla="*/ 8144 w 123825"/>
                <a:gd name="connsiteY2" fmla="*/ 32909 h 57150"/>
                <a:gd name="connsiteX3" fmla="*/ 65294 w 123825"/>
                <a:gd name="connsiteY3" fmla="*/ 8144 h 57150"/>
                <a:gd name="connsiteX4" fmla="*/ 122444 w 123825"/>
                <a:gd name="connsiteY4" fmla="*/ 32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57150">
                  <a:moveTo>
                    <a:pt x="122444" y="32909"/>
                  </a:moveTo>
                  <a:cubicBezTo>
                    <a:pt x="122444" y="46586"/>
                    <a:pt x="96857" y="57674"/>
                    <a:pt x="65294" y="57674"/>
                  </a:cubicBezTo>
                  <a:cubicBezTo>
                    <a:pt x="33731" y="57674"/>
                    <a:pt x="8144" y="46586"/>
                    <a:pt x="8144" y="32909"/>
                  </a:cubicBezTo>
                  <a:cubicBezTo>
                    <a:pt x="8144" y="19232"/>
                    <a:pt x="33731" y="8144"/>
                    <a:pt x="65294" y="8144"/>
                  </a:cubicBezTo>
                  <a:cubicBezTo>
                    <a:pt x="96857" y="8144"/>
                    <a:pt x="122444" y="19232"/>
                    <a:pt x="122444" y="32909"/>
                  </a:cubicBezTo>
                  <a:close/>
                </a:path>
              </a:pathLst>
            </a:custGeom>
            <a:noFill/>
            <a:ln w="19050" cap="flat">
              <a:solidFill>
                <a:schemeClr val="accent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9" name="Freeform: Shape 118">
              <a:extLst>
                <a:ext uri="{FF2B5EF4-FFF2-40B4-BE49-F238E27FC236}">
                  <a16:creationId xmlns:a16="http://schemas.microsoft.com/office/drawing/2014/main" id="{113C7188-4088-4001-BE21-7E3929C9CD76}"/>
                </a:ext>
              </a:extLst>
            </p:cNvPr>
            <p:cNvSpPr/>
            <p:nvPr/>
          </p:nvSpPr>
          <p:spPr>
            <a:xfrm>
              <a:off x="720084" y="8129071"/>
              <a:ext cx="28575" cy="28575"/>
            </a:xfrm>
            <a:custGeom>
              <a:avLst/>
              <a:gdLst>
                <a:gd name="connsiteX0" fmla="*/ 7144 w 28575"/>
                <a:gd name="connsiteY0" fmla="*/ 17621 h 28575"/>
                <a:gd name="connsiteX1" fmla="*/ 17621 w 28575"/>
                <a:gd name="connsiteY1" fmla="*/ 7144 h 28575"/>
                <a:gd name="connsiteX2" fmla="*/ 28099 w 28575"/>
                <a:gd name="connsiteY2" fmla="*/ 17621 h 28575"/>
                <a:gd name="connsiteX3" fmla="*/ 17621 w 28575"/>
                <a:gd name="connsiteY3" fmla="*/ 28099 h 28575"/>
                <a:gd name="connsiteX4" fmla="*/ 7144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7621"/>
                  </a:moveTo>
                  <a:cubicBezTo>
                    <a:pt x="7144" y="11906"/>
                    <a:pt x="11906" y="7144"/>
                    <a:pt x="17621" y="7144"/>
                  </a:cubicBezTo>
                  <a:cubicBezTo>
                    <a:pt x="23336" y="7144"/>
                    <a:pt x="28099" y="11906"/>
                    <a:pt x="28099" y="17621"/>
                  </a:cubicBezTo>
                  <a:cubicBezTo>
                    <a:pt x="28099" y="23336"/>
                    <a:pt x="23336" y="28099"/>
                    <a:pt x="17621" y="28099"/>
                  </a:cubicBezTo>
                  <a:cubicBezTo>
                    <a:pt x="11906" y="28099"/>
                    <a:pt x="7144" y="24289"/>
                    <a:pt x="7144" y="17621"/>
                  </a:cubicBezTo>
                </a:path>
              </a:pathLst>
            </a:custGeom>
            <a:noFill/>
            <a:ln w="19050" cap="flat">
              <a:solidFill>
                <a:schemeClr val="accent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grpSp>
      <p:pic>
        <p:nvPicPr>
          <p:cNvPr id="120" name="Graphic 119" descr="Connections with solid fill">
            <a:extLst>
              <a:ext uri="{FF2B5EF4-FFF2-40B4-BE49-F238E27FC236}">
                <a16:creationId xmlns:a16="http://schemas.microsoft.com/office/drawing/2014/main" id="{95663A72-4906-4551-884F-BAB5BA165C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56384" y="3427687"/>
            <a:ext cx="914400" cy="914400"/>
          </a:xfrm>
          <a:prstGeom prst="rect">
            <a:avLst/>
          </a:prstGeom>
        </p:spPr>
      </p:pic>
      <p:pic>
        <p:nvPicPr>
          <p:cNvPr id="121" name="Graphic 120" descr="Arrow circle outline">
            <a:extLst>
              <a:ext uri="{FF2B5EF4-FFF2-40B4-BE49-F238E27FC236}">
                <a16:creationId xmlns:a16="http://schemas.microsoft.com/office/drawing/2014/main" id="{95BE3600-4642-4CEE-8B97-26023E684E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02155" y="3451375"/>
            <a:ext cx="914400" cy="914400"/>
          </a:xfrm>
          <a:prstGeom prst="rect">
            <a:avLst/>
          </a:prstGeom>
        </p:spPr>
      </p:pic>
    </p:spTree>
    <p:extLst>
      <p:ext uri="{BB962C8B-B14F-4D97-AF65-F5344CB8AC3E}">
        <p14:creationId xmlns:p14="http://schemas.microsoft.com/office/powerpoint/2010/main" val="4158124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grpSp>
        <p:nvGrpSpPr>
          <p:cNvPr id="157" name="Group 156">
            <a:extLst>
              <a:ext uri="{FF2B5EF4-FFF2-40B4-BE49-F238E27FC236}">
                <a16:creationId xmlns:a16="http://schemas.microsoft.com/office/drawing/2014/main" id="{30AAAA28-5C8D-48B5-AB5F-C8593B1BAE9C}"/>
              </a:ext>
            </a:extLst>
          </p:cNvPr>
          <p:cNvGrpSpPr/>
          <p:nvPr/>
        </p:nvGrpSpPr>
        <p:grpSpPr>
          <a:xfrm rot="10800000">
            <a:off x="9069298" y="380139"/>
            <a:ext cx="1422230" cy="4951899"/>
            <a:chOff x="689398" y="265011"/>
            <a:chExt cx="1422230" cy="4001019"/>
          </a:xfrm>
        </p:grpSpPr>
        <p:cxnSp>
          <p:nvCxnSpPr>
            <p:cNvPr id="158" name="Straight Connector 157">
              <a:extLst>
                <a:ext uri="{FF2B5EF4-FFF2-40B4-BE49-F238E27FC236}">
                  <a16:creationId xmlns:a16="http://schemas.microsoft.com/office/drawing/2014/main" id="{9824C630-87BC-4507-84BE-FF8FCF02B662}"/>
                </a:ext>
              </a:extLst>
            </p:cNvPr>
            <p:cNvCxnSpPr>
              <a:cxnSpLocks/>
            </p:cNvCxnSpPr>
            <p:nvPr/>
          </p:nvCxnSpPr>
          <p:spPr>
            <a:xfrm>
              <a:off x="1076280" y="1769199"/>
              <a:ext cx="708888" cy="0"/>
            </a:xfrm>
            <a:prstGeom prst="line">
              <a:avLst/>
            </a:prstGeom>
            <a:noFill/>
            <a:ln w="9525" cap="flat" cmpd="sng" algn="ctr">
              <a:solidFill>
                <a:srgbClr val="0078D4"/>
              </a:solidFill>
              <a:prstDash val="dashDot"/>
              <a:headEnd type="none" w="lg" len="med"/>
              <a:tailEnd type="none" w="lg" len="med"/>
            </a:ln>
            <a:effectLst/>
          </p:spPr>
        </p:cxnSp>
        <p:cxnSp>
          <p:nvCxnSpPr>
            <p:cNvPr id="159" name="Straight Connector 158">
              <a:extLst>
                <a:ext uri="{FF2B5EF4-FFF2-40B4-BE49-F238E27FC236}">
                  <a16:creationId xmlns:a16="http://schemas.microsoft.com/office/drawing/2014/main" id="{4EFC425F-500B-4AC0-BFF2-14E5E19B3E29}"/>
                </a:ext>
              </a:extLst>
            </p:cNvPr>
            <p:cNvCxnSpPr>
              <a:cxnSpLocks/>
            </p:cNvCxnSpPr>
            <p:nvPr/>
          </p:nvCxnSpPr>
          <p:spPr>
            <a:xfrm>
              <a:off x="1402740" y="1644432"/>
              <a:ext cx="708888" cy="0"/>
            </a:xfrm>
            <a:prstGeom prst="line">
              <a:avLst/>
            </a:prstGeom>
            <a:noFill/>
            <a:ln w="9525" cap="flat" cmpd="sng" algn="ctr">
              <a:solidFill>
                <a:srgbClr val="0078D4"/>
              </a:solidFill>
              <a:prstDash val="dashDot"/>
              <a:headEnd type="none" w="lg" len="med"/>
              <a:tailEnd type="none" w="lg" len="med"/>
            </a:ln>
            <a:effectLst/>
          </p:spPr>
        </p:cxnSp>
        <p:sp>
          <p:nvSpPr>
            <p:cNvPr id="160" name="Right Brace 159">
              <a:extLst>
                <a:ext uri="{FF2B5EF4-FFF2-40B4-BE49-F238E27FC236}">
                  <a16:creationId xmlns:a16="http://schemas.microsoft.com/office/drawing/2014/main" id="{D4A73400-8336-417E-AD7D-646E136894B4}"/>
                </a:ext>
              </a:extLst>
            </p:cNvPr>
            <p:cNvSpPr/>
            <p:nvPr/>
          </p:nvSpPr>
          <p:spPr>
            <a:xfrm>
              <a:off x="689398" y="265011"/>
              <a:ext cx="341351" cy="4001019"/>
            </a:xfrm>
            <a:prstGeom prst="rightBrace">
              <a:avLst>
                <a:gd name="adj1" fmla="val 56504"/>
                <a:gd name="adj2" fmla="val 37474"/>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sp>
          <p:nvSpPr>
            <p:cNvPr id="161" name="Arc 160">
              <a:extLst>
                <a:ext uri="{FF2B5EF4-FFF2-40B4-BE49-F238E27FC236}">
                  <a16:creationId xmlns:a16="http://schemas.microsoft.com/office/drawing/2014/main" id="{D6A0CF54-6A66-4075-ADE4-9435D97FF153}"/>
                </a:ext>
              </a:extLst>
            </p:cNvPr>
            <p:cNvSpPr/>
            <p:nvPr/>
          </p:nvSpPr>
          <p:spPr>
            <a:xfrm rot="10800000">
              <a:off x="996793" y="1396558"/>
              <a:ext cx="247874" cy="247874"/>
            </a:xfrm>
            <a:prstGeom prst="arc">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162" name="Straight Connector 161">
              <a:extLst>
                <a:ext uri="{FF2B5EF4-FFF2-40B4-BE49-F238E27FC236}">
                  <a16:creationId xmlns:a16="http://schemas.microsoft.com/office/drawing/2014/main" id="{6D36C03F-3CC4-40C0-A481-A0948B06EF85}"/>
                </a:ext>
              </a:extLst>
            </p:cNvPr>
            <p:cNvCxnSpPr>
              <a:cxnSpLocks/>
            </p:cNvCxnSpPr>
            <p:nvPr/>
          </p:nvCxnSpPr>
          <p:spPr>
            <a:xfrm flipV="1">
              <a:off x="995956" y="2197892"/>
              <a:ext cx="0" cy="911363"/>
            </a:xfrm>
            <a:prstGeom prst="line">
              <a:avLst/>
            </a:prstGeom>
            <a:noFill/>
            <a:ln w="9525" cap="flat" cmpd="sng" algn="ctr">
              <a:solidFill>
                <a:srgbClr val="0078D4"/>
              </a:solidFill>
              <a:prstDash val="dashDot"/>
              <a:headEnd type="none" w="lg" len="med"/>
              <a:tailEnd type="none" w="lg" len="med"/>
            </a:ln>
            <a:effectLst/>
          </p:spPr>
        </p:cxnSp>
        <p:sp>
          <p:nvSpPr>
            <p:cNvPr id="163" name="Arc 162">
              <a:extLst>
                <a:ext uri="{FF2B5EF4-FFF2-40B4-BE49-F238E27FC236}">
                  <a16:creationId xmlns:a16="http://schemas.microsoft.com/office/drawing/2014/main" id="{247DF4D8-D972-4AC2-A683-463C22F90417}"/>
                </a:ext>
              </a:extLst>
            </p:cNvPr>
            <p:cNvSpPr/>
            <p:nvPr/>
          </p:nvSpPr>
          <p:spPr>
            <a:xfrm rot="16200000">
              <a:off x="996793" y="1905999"/>
              <a:ext cx="247874" cy="247874"/>
            </a:xfrm>
            <a:prstGeom prst="arc">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164" name="Straight Connector 163">
              <a:extLst>
                <a:ext uri="{FF2B5EF4-FFF2-40B4-BE49-F238E27FC236}">
                  <a16:creationId xmlns:a16="http://schemas.microsoft.com/office/drawing/2014/main" id="{6D68872D-724C-4D7E-BB22-6A92AD5BED81}"/>
                </a:ext>
              </a:extLst>
            </p:cNvPr>
            <p:cNvCxnSpPr>
              <a:cxnSpLocks/>
            </p:cNvCxnSpPr>
            <p:nvPr/>
          </p:nvCxnSpPr>
          <p:spPr>
            <a:xfrm>
              <a:off x="1275886" y="1904621"/>
              <a:ext cx="309676" cy="0"/>
            </a:xfrm>
            <a:prstGeom prst="line">
              <a:avLst/>
            </a:prstGeom>
            <a:noFill/>
            <a:ln w="9525" cap="flat" cmpd="sng" algn="ctr">
              <a:solidFill>
                <a:srgbClr val="0078D4"/>
              </a:solidFill>
              <a:prstDash val="dashDot"/>
              <a:headEnd type="none" w="lg" len="med"/>
              <a:tailEnd type="none" w="lg" len="med"/>
            </a:ln>
            <a:effectLst/>
          </p:spPr>
        </p:cxnSp>
        <p:cxnSp>
          <p:nvCxnSpPr>
            <p:cNvPr id="165" name="Straight Connector 164">
              <a:extLst>
                <a:ext uri="{FF2B5EF4-FFF2-40B4-BE49-F238E27FC236}">
                  <a16:creationId xmlns:a16="http://schemas.microsoft.com/office/drawing/2014/main" id="{2D070BF0-8EB2-4A73-BD49-F4701E6A7700}"/>
                </a:ext>
              </a:extLst>
            </p:cNvPr>
            <p:cNvCxnSpPr>
              <a:cxnSpLocks/>
            </p:cNvCxnSpPr>
            <p:nvPr/>
          </p:nvCxnSpPr>
          <p:spPr>
            <a:xfrm flipV="1">
              <a:off x="999497" y="567829"/>
              <a:ext cx="0" cy="742348"/>
            </a:xfrm>
            <a:prstGeom prst="line">
              <a:avLst/>
            </a:prstGeom>
            <a:noFill/>
            <a:ln w="9525" cap="flat" cmpd="sng" algn="ctr">
              <a:solidFill>
                <a:srgbClr val="0078D4"/>
              </a:solidFill>
              <a:prstDash val="dashDot"/>
              <a:headEnd type="none" w="lg" len="med"/>
              <a:tailEnd type="none" w="lg" len="med"/>
            </a:ln>
            <a:effectLst/>
          </p:spPr>
        </p:cxnSp>
        <p:cxnSp>
          <p:nvCxnSpPr>
            <p:cNvPr id="166" name="Straight Connector 165">
              <a:extLst>
                <a:ext uri="{FF2B5EF4-FFF2-40B4-BE49-F238E27FC236}">
                  <a16:creationId xmlns:a16="http://schemas.microsoft.com/office/drawing/2014/main" id="{B7B29BBC-AF97-46D8-80DF-1699E15974F0}"/>
                </a:ext>
              </a:extLst>
            </p:cNvPr>
            <p:cNvCxnSpPr>
              <a:cxnSpLocks/>
            </p:cNvCxnSpPr>
            <p:nvPr/>
          </p:nvCxnSpPr>
          <p:spPr>
            <a:xfrm flipV="1">
              <a:off x="999497" y="3412143"/>
              <a:ext cx="0" cy="486591"/>
            </a:xfrm>
            <a:prstGeom prst="line">
              <a:avLst/>
            </a:prstGeom>
            <a:noFill/>
            <a:ln w="9525" cap="flat" cmpd="sng" algn="ctr">
              <a:solidFill>
                <a:srgbClr val="0078D4"/>
              </a:solidFill>
              <a:prstDash val="dashDot"/>
              <a:headEnd type="none" w="lg" len="med"/>
              <a:tailEnd type="none" w="lg" len="med"/>
            </a:ln>
            <a:effectLst/>
          </p:spPr>
        </p:cxnSp>
      </p:grpSp>
      <p:grpSp>
        <p:nvGrpSpPr>
          <p:cNvPr id="114" name="Group 113">
            <a:extLst>
              <a:ext uri="{FF2B5EF4-FFF2-40B4-BE49-F238E27FC236}">
                <a16:creationId xmlns:a16="http://schemas.microsoft.com/office/drawing/2014/main" id="{2FDFB5CC-2CC3-46A7-8DD8-0F6CF454D03E}"/>
              </a:ext>
            </a:extLst>
          </p:cNvPr>
          <p:cNvGrpSpPr/>
          <p:nvPr/>
        </p:nvGrpSpPr>
        <p:grpSpPr>
          <a:xfrm>
            <a:off x="1689223" y="2124516"/>
            <a:ext cx="1422230" cy="3170986"/>
            <a:chOff x="689398" y="265011"/>
            <a:chExt cx="1422230" cy="4001019"/>
          </a:xfrm>
        </p:grpSpPr>
        <p:cxnSp>
          <p:nvCxnSpPr>
            <p:cNvPr id="97" name="Straight Connector 96">
              <a:extLst>
                <a:ext uri="{FF2B5EF4-FFF2-40B4-BE49-F238E27FC236}">
                  <a16:creationId xmlns:a16="http://schemas.microsoft.com/office/drawing/2014/main" id="{A57F22FF-B09A-4CD6-9ADE-2A443A79B0E5}"/>
                </a:ext>
              </a:extLst>
            </p:cNvPr>
            <p:cNvCxnSpPr>
              <a:cxnSpLocks/>
            </p:cNvCxnSpPr>
            <p:nvPr/>
          </p:nvCxnSpPr>
          <p:spPr>
            <a:xfrm>
              <a:off x="1076280" y="1769199"/>
              <a:ext cx="708888" cy="0"/>
            </a:xfrm>
            <a:prstGeom prst="line">
              <a:avLst/>
            </a:prstGeom>
            <a:noFill/>
            <a:ln w="9525" cap="flat" cmpd="sng" algn="ctr">
              <a:solidFill>
                <a:srgbClr val="0078D4"/>
              </a:solidFill>
              <a:prstDash val="dashDot"/>
              <a:headEnd type="none" w="lg" len="med"/>
              <a:tailEnd type="none" w="lg" len="med"/>
            </a:ln>
            <a:effectLst/>
          </p:spPr>
        </p:cxnSp>
        <p:cxnSp>
          <p:nvCxnSpPr>
            <p:cNvPr id="99" name="Straight Connector 98">
              <a:extLst>
                <a:ext uri="{FF2B5EF4-FFF2-40B4-BE49-F238E27FC236}">
                  <a16:creationId xmlns:a16="http://schemas.microsoft.com/office/drawing/2014/main" id="{8D7DC308-C8B9-4C69-9E17-C4466C226D0E}"/>
                </a:ext>
              </a:extLst>
            </p:cNvPr>
            <p:cNvCxnSpPr>
              <a:cxnSpLocks/>
            </p:cNvCxnSpPr>
            <p:nvPr/>
          </p:nvCxnSpPr>
          <p:spPr>
            <a:xfrm>
              <a:off x="1402740" y="1644432"/>
              <a:ext cx="708888" cy="0"/>
            </a:xfrm>
            <a:prstGeom prst="line">
              <a:avLst/>
            </a:prstGeom>
            <a:noFill/>
            <a:ln w="9525" cap="flat" cmpd="sng" algn="ctr">
              <a:solidFill>
                <a:srgbClr val="0078D4"/>
              </a:solidFill>
              <a:prstDash val="dashDot"/>
              <a:headEnd type="none" w="lg" len="med"/>
              <a:tailEnd type="none" w="lg" len="med"/>
            </a:ln>
            <a:effectLst/>
          </p:spPr>
        </p:cxnSp>
        <p:sp>
          <p:nvSpPr>
            <p:cNvPr id="101" name="Right Brace 100">
              <a:extLst>
                <a:ext uri="{FF2B5EF4-FFF2-40B4-BE49-F238E27FC236}">
                  <a16:creationId xmlns:a16="http://schemas.microsoft.com/office/drawing/2014/main" id="{3194E9A8-7179-42BF-99A7-004D6E28A97C}"/>
                </a:ext>
              </a:extLst>
            </p:cNvPr>
            <p:cNvSpPr/>
            <p:nvPr/>
          </p:nvSpPr>
          <p:spPr>
            <a:xfrm>
              <a:off x="689398" y="265011"/>
              <a:ext cx="341351" cy="4001019"/>
            </a:xfrm>
            <a:prstGeom prst="rightBrace">
              <a:avLst>
                <a:gd name="adj1" fmla="val 56504"/>
                <a:gd name="adj2" fmla="val 37474"/>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sp>
          <p:nvSpPr>
            <p:cNvPr id="103" name="Arc 102">
              <a:extLst>
                <a:ext uri="{FF2B5EF4-FFF2-40B4-BE49-F238E27FC236}">
                  <a16:creationId xmlns:a16="http://schemas.microsoft.com/office/drawing/2014/main" id="{DA7BBF61-A9AC-4374-A55B-3FADCD2EE106}"/>
                </a:ext>
              </a:extLst>
            </p:cNvPr>
            <p:cNvSpPr/>
            <p:nvPr/>
          </p:nvSpPr>
          <p:spPr>
            <a:xfrm rot="10800000">
              <a:off x="996793" y="1396558"/>
              <a:ext cx="247874" cy="247874"/>
            </a:xfrm>
            <a:prstGeom prst="arc">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105" name="Straight Connector 104">
              <a:extLst>
                <a:ext uri="{FF2B5EF4-FFF2-40B4-BE49-F238E27FC236}">
                  <a16:creationId xmlns:a16="http://schemas.microsoft.com/office/drawing/2014/main" id="{E70BCA7A-99D3-4372-8C84-96349CDF50B9}"/>
                </a:ext>
              </a:extLst>
            </p:cNvPr>
            <p:cNvCxnSpPr>
              <a:cxnSpLocks/>
            </p:cNvCxnSpPr>
            <p:nvPr/>
          </p:nvCxnSpPr>
          <p:spPr>
            <a:xfrm flipV="1">
              <a:off x="995956" y="2197892"/>
              <a:ext cx="0" cy="911363"/>
            </a:xfrm>
            <a:prstGeom prst="line">
              <a:avLst/>
            </a:prstGeom>
            <a:noFill/>
            <a:ln w="9525" cap="flat" cmpd="sng" algn="ctr">
              <a:solidFill>
                <a:srgbClr val="0078D4"/>
              </a:solidFill>
              <a:prstDash val="dashDot"/>
              <a:headEnd type="none" w="lg" len="med"/>
              <a:tailEnd type="none" w="lg" len="med"/>
            </a:ln>
            <a:effectLst/>
          </p:spPr>
        </p:cxnSp>
        <p:sp>
          <p:nvSpPr>
            <p:cNvPr id="107" name="Arc 106">
              <a:extLst>
                <a:ext uri="{FF2B5EF4-FFF2-40B4-BE49-F238E27FC236}">
                  <a16:creationId xmlns:a16="http://schemas.microsoft.com/office/drawing/2014/main" id="{8B1E2609-E3D1-4F60-9314-F647A878128B}"/>
                </a:ext>
              </a:extLst>
            </p:cNvPr>
            <p:cNvSpPr/>
            <p:nvPr/>
          </p:nvSpPr>
          <p:spPr>
            <a:xfrm rot="16200000">
              <a:off x="996793" y="1905999"/>
              <a:ext cx="247874" cy="247874"/>
            </a:xfrm>
            <a:prstGeom prst="arc">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109" name="Straight Connector 108">
              <a:extLst>
                <a:ext uri="{FF2B5EF4-FFF2-40B4-BE49-F238E27FC236}">
                  <a16:creationId xmlns:a16="http://schemas.microsoft.com/office/drawing/2014/main" id="{BB44F57E-9AD7-4921-AE29-851F77916DA0}"/>
                </a:ext>
              </a:extLst>
            </p:cNvPr>
            <p:cNvCxnSpPr>
              <a:cxnSpLocks/>
            </p:cNvCxnSpPr>
            <p:nvPr/>
          </p:nvCxnSpPr>
          <p:spPr>
            <a:xfrm>
              <a:off x="1275886" y="1904621"/>
              <a:ext cx="309676" cy="0"/>
            </a:xfrm>
            <a:prstGeom prst="line">
              <a:avLst/>
            </a:prstGeom>
            <a:noFill/>
            <a:ln w="9525" cap="flat" cmpd="sng" algn="ctr">
              <a:solidFill>
                <a:srgbClr val="0078D4"/>
              </a:solidFill>
              <a:prstDash val="dashDot"/>
              <a:headEnd type="none" w="lg" len="med"/>
              <a:tailEnd type="none" w="lg" len="med"/>
            </a:ln>
            <a:effectLst/>
          </p:spPr>
        </p:cxnSp>
        <p:cxnSp>
          <p:nvCxnSpPr>
            <p:cNvPr id="111" name="Straight Connector 110">
              <a:extLst>
                <a:ext uri="{FF2B5EF4-FFF2-40B4-BE49-F238E27FC236}">
                  <a16:creationId xmlns:a16="http://schemas.microsoft.com/office/drawing/2014/main" id="{FB8875DF-D02B-41A9-B623-257CB2D341E9}"/>
                </a:ext>
              </a:extLst>
            </p:cNvPr>
            <p:cNvCxnSpPr>
              <a:cxnSpLocks/>
            </p:cNvCxnSpPr>
            <p:nvPr/>
          </p:nvCxnSpPr>
          <p:spPr>
            <a:xfrm flipV="1">
              <a:off x="999497" y="567829"/>
              <a:ext cx="0" cy="742348"/>
            </a:xfrm>
            <a:prstGeom prst="line">
              <a:avLst/>
            </a:prstGeom>
            <a:noFill/>
            <a:ln w="9525" cap="flat" cmpd="sng" algn="ctr">
              <a:solidFill>
                <a:srgbClr val="0078D4"/>
              </a:solidFill>
              <a:prstDash val="dashDot"/>
              <a:headEnd type="none" w="lg" len="med"/>
              <a:tailEnd type="none" w="lg" len="med"/>
            </a:ln>
            <a:effectLst/>
          </p:spPr>
        </p:cxnSp>
        <p:cxnSp>
          <p:nvCxnSpPr>
            <p:cNvPr id="113" name="Straight Connector 112">
              <a:extLst>
                <a:ext uri="{FF2B5EF4-FFF2-40B4-BE49-F238E27FC236}">
                  <a16:creationId xmlns:a16="http://schemas.microsoft.com/office/drawing/2014/main" id="{24AA607A-91A3-4AEC-A8D7-F1FBDFC5C3E0}"/>
                </a:ext>
              </a:extLst>
            </p:cNvPr>
            <p:cNvCxnSpPr>
              <a:cxnSpLocks/>
            </p:cNvCxnSpPr>
            <p:nvPr/>
          </p:nvCxnSpPr>
          <p:spPr>
            <a:xfrm flipV="1">
              <a:off x="999497" y="3412143"/>
              <a:ext cx="0" cy="486591"/>
            </a:xfrm>
            <a:prstGeom prst="line">
              <a:avLst/>
            </a:prstGeom>
            <a:noFill/>
            <a:ln w="9525" cap="flat" cmpd="sng" algn="ctr">
              <a:solidFill>
                <a:srgbClr val="0078D4"/>
              </a:solidFill>
              <a:prstDash val="dashDot"/>
              <a:headEnd type="none" w="lg" len="med"/>
              <a:tailEnd type="none" w="lg" len="med"/>
            </a:ln>
            <a:effectLst/>
          </p:spPr>
        </p:cxnSp>
      </p:grpSp>
      <p:sp>
        <p:nvSpPr>
          <p:cNvPr id="89" name="Rectangle: Rounded Corners 88">
            <a:extLst>
              <a:ext uri="{FF2B5EF4-FFF2-40B4-BE49-F238E27FC236}">
                <a16:creationId xmlns:a16="http://schemas.microsoft.com/office/drawing/2014/main" id="{DEAC54B8-1828-4658-82DE-0A1DD49BAC22}"/>
              </a:ext>
            </a:extLst>
          </p:cNvPr>
          <p:cNvSpPr/>
          <p:nvPr/>
        </p:nvSpPr>
        <p:spPr>
          <a:xfrm>
            <a:off x="2525856" y="2362069"/>
            <a:ext cx="7165733"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2" name="Group 41">
            <a:extLst>
              <a:ext uri="{FF2B5EF4-FFF2-40B4-BE49-F238E27FC236}">
                <a16:creationId xmlns:a16="http://schemas.microsoft.com/office/drawing/2014/main" id="{96C74F71-4693-417B-98CF-A17DE0301141}"/>
              </a:ext>
            </a:extLst>
          </p:cNvPr>
          <p:cNvGrpSpPr/>
          <p:nvPr/>
        </p:nvGrpSpPr>
        <p:grpSpPr>
          <a:xfrm>
            <a:off x="10818143" y="390455"/>
            <a:ext cx="548640" cy="548640"/>
            <a:chOff x="15164187" y="1393672"/>
            <a:chExt cx="563716" cy="563716"/>
          </a:xfrm>
        </p:grpSpPr>
        <p:sp>
          <p:nvSpPr>
            <p:cNvPr id="43" name="Oval 42">
              <a:extLst>
                <a:ext uri="{FF2B5EF4-FFF2-40B4-BE49-F238E27FC236}">
                  <a16:creationId xmlns:a16="http://schemas.microsoft.com/office/drawing/2014/main" id="{36C56754-BD35-45B4-98BD-E8F1AB8F9599}"/>
                </a:ext>
              </a:extLst>
            </p:cNvPr>
            <p:cNvSpPr/>
            <p:nvPr/>
          </p:nvSpPr>
          <p:spPr bwMode="auto">
            <a:xfrm>
              <a:off x="15164187" y="1393672"/>
              <a:ext cx="563716" cy="563716"/>
            </a:xfrm>
            <a:prstGeom prst="ellipse">
              <a:avLst/>
            </a:prstGeom>
            <a:solidFill>
              <a:schemeClr val="bg1">
                <a:lumMod val="85000"/>
                <a:lumOff val="1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w="19050">
                  <a:solidFill>
                    <a:srgbClr val="F5A700"/>
                  </a:solidFill>
                </a:ln>
                <a:solidFill>
                  <a:srgbClr val="F5A7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4" name="Freeform: Shape 43">
              <a:extLst>
                <a:ext uri="{FF2B5EF4-FFF2-40B4-BE49-F238E27FC236}">
                  <a16:creationId xmlns:a16="http://schemas.microsoft.com/office/drawing/2014/main" id="{515F7F7C-561B-4936-BD63-718008669BC2}"/>
                </a:ext>
              </a:extLst>
            </p:cNvPr>
            <p:cNvSpPr/>
            <p:nvPr/>
          </p:nvSpPr>
          <p:spPr>
            <a:xfrm>
              <a:off x="15261202" y="1509889"/>
              <a:ext cx="362499" cy="213684"/>
            </a:xfrm>
            <a:custGeom>
              <a:avLst/>
              <a:gdLst>
                <a:gd name="connsiteX0" fmla="*/ 507486 w 508408"/>
                <a:gd name="connsiteY0" fmla="*/ 208152 h 299693"/>
                <a:gd name="connsiteX1" fmla="*/ 508202 w 508408"/>
                <a:gd name="connsiteY1" fmla="*/ 204733 h 299693"/>
                <a:gd name="connsiteX2" fmla="*/ 510262 w 508408"/>
                <a:gd name="connsiteY2" fmla="*/ 183053 h 299693"/>
                <a:gd name="connsiteX3" fmla="*/ 395795 w 508408"/>
                <a:gd name="connsiteY3" fmla="*/ 68085 h 299693"/>
                <a:gd name="connsiteX4" fmla="*/ 370178 w 508408"/>
                <a:gd name="connsiteY4" fmla="*/ 71054 h 299693"/>
                <a:gd name="connsiteX5" fmla="*/ 245590 w 508408"/>
                <a:gd name="connsiteY5" fmla="*/ 2234 h 299693"/>
                <a:gd name="connsiteX6" fmla="*/ 98340 w 508408"/>
                <a:gd name="connsiteY6" fmla="*/ 150128 h 299693"/>
                <a:gd name="connsiteX7" fmla="*/ 98430 w 508408"/>
                <a:gd name="connsiteY7" fmla="*/ 156155 h 299693"/>
                <a:gd name="connsiteX8" fmla="*/ 74784 w 508408"/>
                <a:gd name="connsiteY8" fmla="*/ 152197 h 299693"/>
                <a:gd name="connsiteX9" fmla="*/ 2234 w 508408"/>
                <a:gd name="connsiteY9" fmla="*/ 225064 h 299693"/>
                <a:gd name="connsiteX10" fmla="*/ 67619 w 508408"/>
                <a:gd name="connsiteY10" fmla="*/ 297481 h 299693"/>
                <a:gd name="connsiteX11" fmla="*/ 395795 w 508408"/>
                <a:gd name="connsiteY11" fmla="*/ 298111 h 299693"/>
                <a:gd name="connsiteX12" fmla="*/ 495931 w 508408"/>
                <a:gd name="connsiteY12" fmla="*/ 239008 h 299693"/>
                <a:gd name="connsiteX13" fmla="*/ 497543 w 508408"/>
                <a:gd name="connsiteY13" fmla="*/ 235949 h 299693"/>
                <a:gd name="connsiteX14" fmla="*/ 507486 w 508408"/>
                <a:gd name="connsiteY14" fmla="*/ 208152 h 29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408" h="299693">
                  <a:moveTo>
                    <a:pt x="507486" y="208152"/>
                  </a:moveTo>
                  <a:cubicBezTo>
                    <a:pt x="507754" y="206982"/>
                    <a:pt x="507933" y="205902"/>
                    <a:pt x="508202" y="204733"/>
                  </a:cubicBezTo>
                  <a:cubicBezTo>
                    <a:pt x="509546" y="197716"/>
                    <a:pt x="510262" y="190520"/>
                    <a:pt x="510262" y="183053"/>
                  </a:cubicBezTo>
                  <a:cubicBezTo>
                    <a:pt x="510262" y="119452"/>
                    <a:pt x="458940" y="68085"/>
                    <a:pt x="395795" y="68085"/>
                  </a:cubicBezTo>
                  <a:cubicBezTo>
                    <a:pt x="386928" y="68085"/>
                    <a:pt x="378329" y="69074"/>
                    <a:pt x="370178" y="71054"/>
                  </a:cubicBezTo>
                  <a:cubicBezTo>
                    <a:pt x="344025" y="29672"/>
                    <a:pt x="298076" y="2234"/>
                    <a:pt x="245590" y="2234"/>
                  </a:cubicBezTo>
                  <a:cubicBezTo>
                    <a:pt x="164173" y="2234"/>
                    <a:pt x="98340" y="68625"/>
                    <a:pt x="98340" y="150128"/>
                  </a:cubicBezTo>
                  <a:cubicBezTo>
                    <a:pt x="98340" y="152197"/>
                    <a:pt x="98340" y="154176"/>
                    <a:pt x="98430" y="156155"/>
                  </a:cubicBezTo>
                  <a:cubicBezTo>
                    <a:pt x="90996" y="153636"/>
                    <a:pt x="83114" y="152197"/>
                    <a:pt x="74784" y="152197"/>
                  </a:cubicBezTo>
                  <a:cubicBezTo>
                    <a:pt x="34658" y="152197"/>
                    <a:pt x="2234" y="184762"/>
                    <a:pt x="2234" y="225064"/>
                  </a:cubicBezTo>
                  <a:cubicBezTo>
                    <a:pt x="2234" y="262847"/>
                    <a:pt x="30896" y="293883"/>
                    <a:pt x="67619" y="297481"/>
                  </a:cubicBezTo>
                  <a:lnTo>
                    <a:pt x="395795" y="298111"/>
                  </a:lnTo>
                  <a:cubicBezTo>
                    <a:pt x="438966" y="298111"/>
                    <a:pt x="476405" y="274182"/>
                    <a:pt x="495931" y="239008"/>
                  </a:cubicBezTo>
                  <a:cubicBezTo>
                    <a:pt x="496469" y="238018"/>
                    <a:pt x="497006" y="237029"/>
                    <a:pt x="497543" y="235949"/>
                  </a:cubicBezTo>
                  <a:cubicBezTo>
                    <a:pt x="500410" y="229922"/>
                    <a:pt x="504799" y="220386"/>
                    <a:pt x="507486" y="208152"/>
                  </a:cubicBezTo>
                  <a:close/>
                </a:path>
              </a:pathLst>
            </a:custGeom>
            <a:solidFill>
              <a:srgbClr val="50E6FF"/>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45" name="Freeform: Shape 44">
              <a:extLst>
                <a:ext uri="{FF2B5EF4-FFF2-40B4-BE49-F238E27FC236}">
                  <a16:creationId xmlns:a16="http://schemas.microsoft.com/office/drawing/2014/main" id="{9B5650EC-7E78-4EB3-8A50-BEBB24158AAE}"/>
                </a:ext>
              </a:extLst>
            </p:cNvPr>
            <p:cNvSpPr/>
            <p:nvPr/>
          </p:nvSpPr>
          <p:spPr>
            <a:xfrm>
              <a:off x="15336369" y="1631695"/>
              <a:ext cx="293815" cy="122104"/>
            </a:xfrm>
            <a:custGeom>
              <a:avLst/>
              <a:gdLst>
                <a:gd name="connsiteX0" fmla="*/ 410394 w 412078"/>
                <a:gd name="connsiteY0" fmla="*/ 88236 h 171253"/>
                <a:gd name="connsiteX1" fmla="*/ 206270 w 412078"/>
                <a:gd name="connsiteY1" fmla="*/ 174237 h 171253"/>
                <a:gd name="connsiteX2" fmla="*/ 2234 w 412078"/>
                <a:gd name="connsiteY2" fmla="*/ 88236 h 171253"/>
                <a:gd name="connsiteX3" fmla="*/ 206270 w 412078"/>
                <a:gd name="connsiteY3" fmla="*/ 2234 h 171253"/>
                <a:gd name="connsiteX4" fmla="*/ 410394 w 412078"/>
                <a:gd name="connsiteY4" fmla="*/ 88236 h 171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078" h="171253">
                  <a:moveTo>
                    <a:pt x="410394" y="88236"/>
                  </a:moveTo>
                  <a:lnTo>
                    <a:pt x="206270" y="174237"/>
                  </a:lnTo>
                  <a:lnTo>
                    <a:pt x="2234" y="88236"/>
                  </a:lnTo>
                  <a:lnTo>
                    <a:pt x="206270" y="2234"/>
                  </a:lnTo>
                  <a:lnTo>
                    <a:pt x="410394" y="88236"/>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46" name="Freeform: Shape 45">
              <a:extLst>
                <a:ext uri="{FF2B5EF4-FFF2-40B4-BE49-F238E27FC236}">
                  <a16:creationId xmlns:a16="http://schemas.microsoft.com/office/drawing/2014/main" id="{7988388D-0ACE-425E-9C8F-2D4902CAF666}"/>
                </a:ext>
              </a:extLst>
            </p:cNvPr>
            <p:cNvSpPr/>
            <p:nvPr/>
          </p:nvSpPr>
          <p:spPr>
            <a:xfrm>
              <a:off x="15397168" y="1730547"/>
              <a:ext cx="171710" cy="68684"/>
            </a:xfrm>
            <a:custGeom>
              <a:avLst/>
              <a:gdLst>
                <a:gd name="connsiteX0" fmla="*/ 121001 w 240825"/>
                <a:gd name="connsiteY0" fmla="*/ 52612 h 96330"/>
                <a:gd name="connsiteX1" fmla="*/ 2234 w 240825"/>
                <a:gd name="connsiteY1" fmla="*/ 2234 h 96330"/>
                <a:gd name="connsiteX2" fmla="*/ 2234 w 240825"/>
                <a:gd name="connsiteY2" fmla="*/ 35340 h 96330"/>
                <a:gd name="connsiteX3" fmla="*/ 118046 w 240825"/>
                <a:gd name="connsiteY3" fmla="*/ 95972 h 96330"/>
                <a:gd name="connsiteX4" fmla="*/ 238872 w 240825"/>
                <a:gd name="connsiteY4" fmla="*/ 35340 h 96330"/>
                <a:gd name="connsiteX5" fmla="*/ 238872 w 240825"/>
                <a:gd name="connsiteY5" fmla="*/ 4753 h 96330"/>
                <a:gd name="connsiteX6" fmla="*/ 121001 w 240825"/>
                <a:gd name="connsiteY6" fmla="*/ 52612 h 9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825" h="96330">
                  <a:moveTo>
                    <a:pt x="121001" y="52612"/>
                  </a:moveTo>
                  <a:lnTo>
                    <a:pt x="2234" y="2234"/>
                  </a:lnTo>
                  <a:lnTo>
                    <a:pt x="2234" y="35340"/>
                  </a:lnTo>
                  <a:cubicBezTo>
                    <a:pt x="2234" y="68804"/>
                    <a:pt x="53646" y="95972"/>
                    <a:pt x="118046" y="95972"/>
                  </a:cubicBezTo>
                  <a:cubicBezTo>
                    <a:pt x="182355" y="95972"/>
                    <a:pt x="238872" y="68804"/>
                    <a:pt x="238872" y="35340"/>
                  </a:cubicBezTo>
                  <a:lnTo>
                    <a:pt x="238872" y="4753"/>
                  </a:lnTo>
                  <a:lnTo>
                    <a:pt x="121001" y="52612"/>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47" name="Freeform: Shape 46">
              <a:extLst>
                <a:ext uri="{FF2B5EF4-FFF2-40B4-BE49-F238E27FC236}">
                  <a16:creationId xmlns:a16="http://schemas.microsoft.com/office/drawing/2014/main" id="{CF54F7BD-E9BF-4914-B2DA-73C3DD6ED0F1}"/>
                </a:ext>
              </a:extLst>
            </p:cNvPr>
            <p:cNvSpPr/>
            <p:nvPr/>
          </p:nvSpPr>
          <p:spPr>
            <a:xfrm>
              <a:off x="15566210" y="1781851"/>
              <a:ext cx="30526" cy="30526"/>
            </a:xfrm>
            <a:custGeom>
              <a:avLst/>
              <a:gdLst>
                <a:gd name="connsiteX0" fmla="*/ 23820 w 42813"/>
                <a:gd name="connsiteY0" fmla="*/ 45595 h 42813"/>
                <a:gd name="connsiteX1" fmla="*/ 45406 w 42813"/>
                <a:gd name="connsiteY1" fmla="*/ 23915 h 42813"/>
                <a:gd name="connsiteX2" fmla="*/ 23820 w 42813"/>
                <a:gd name="connsiteY2" fmla="*/ 2234 h 42813"/>
                <a:gd name="connsiteX3" fmla="*/ 2234 w 42813"/>
                <a:gd name="connsiteY3" fmla="*/ 23915 h 42813"/>
                <a:gd name="connsiteX4" fmla="*/ 23820 w 42813"/>
                <a:gd name="connsiteY4" fmla="*/ 45595 h 42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13" h="42813">
                  <a:moveTo>
                    <a:pt x="23820" y="45595"/>
                  </a:moveTo>
                  <a:cubicBezTo>
                    <a:pt x="35742" y="45595"/>
                    <a:pt x="45406" y="35888"/>
                    <a:pt x="45406" y="23915"/>
                  </a:cubicBezTo>
                  <a:cubicBezTo>
                    <a:pt x="45406" y="11941"/>
                    <a:pt x="35742" y="2234"/>
                    <a:pt x="23820" y="2234"/>
                  </a:cubicBezTo>
                  <a:cubicBezTo>
                    <a:pt x="11898" y="2234"/>
                    <a:pt x="2234" y="11941"/>
                    <a:pt x="2234" y="23915"/>
                  </a:cubicBezTo>
                  <a:cubicBezTo>
                    <a:pt x="2234" y="35888"/>
                    <a:pt x="11898" y="45595"/>
                    <a:pt x="23820" y="45595"/>
                  </a:cubicBez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48" name="Freeform: Shape 47">
              <a:extLst>
                <a:ext uri="{FF2B5EF4-FFF2-40B4-BE49-F238E27FC236}">
                  <a16:creationId xmlns:a16="http://schemas.microsoft.com/office/drawing/2014/main" id="{E6DA04BA-F524-496D-812B-4322EB388C3D}"/>
                </a:ext>
              </a:extLst>
            </p:cNvPr>
            <p:cNvSpPr/>
            <p:nvPr/>
          </p:nvSpPr>
          <p:spPr>
            <a:xfrm>
              <a:off x="15576845" y="1797354"/>
              <a:ext cx="49605" cy="61053"/>
            </a:xfrm>
            <a:custGeom>
              <a:avLst/>
              <a:gdLst>
                <a:gd name="connsiteX0" fmla="*/ 16876 w 69571"/>
                <a:gd name="connsiteY0" fmla="*/ 9071 h 85626"/>
                <a:gd name="connsiteX1" fmla="*/ 39984 w 69571"/>
                <a:gd name="connsiteY1" fmla="*/ 40017 h 85626"/>
                <a:gd name="connsiteX2" fmla="*/ 67571 w 69571"/>
                <a:gd name="connsiteY2" fmla="*/ 52882 h 85626"/>
                <a:gd name="connsiteX3" fmla="*/ 27176 w 69571"/>
                <a:gd name="connsiteY3" fmla="*/ 83828 h 85626"/>
                <a:gd name="connsiteX4" fmla="*/ 2814 w 69571"/>
                <a:gd name="connsiteY4" fmla="*/ 45775 h 85626"/>
                <a:gd name="connsiteX5" fmla="*/ 10875 w 69571"/>
                <a:gd name="connsiteY5" fmla="*/ 2234 h 85626"/>
                <a:gd name="connsiteX6" fmla="*/ 16876 w 69571"/>
                <a:gd name="connsiteY6" fmla="*/ 9071 h 8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71" h="85626">
                  <a:moveTo>
                    <a:pt x="16876" y="9071"/>
                  </a:moveTo>
                  <a:cubicBezTo>
                    <a:pt x="16876" y="9071"/>
                    <a:pt x="25833" y="31021"/>
                    <a:pt x="39984" y="40017"/>
                  </a:cubicBezTo>
                  <a:cubicBezTo>
                    <a:pt x="54136" y="49013"/>
                    <a:pt x="67571" y="52882"/>
                    <a:pt x="67571" y="52882"/>
                  </a:cubicBezTo>
                  <a:lnTo>
                    <a:pt x="27176" y="83828"/>
                  </a:lnTo>
                  <a:cubicBezTo>
                    <a:pt x="27176" y="83828"/>
                    <a:pt x="6038" y="77350"/>
                    <a:pt x="2814" y="45775"/>
                  </a:cubicBezTo>
                  <a:cubicBezTo>
                    <a:pt x="-411" y="14199"/>
                    <a:pt x="10875" y="2234"/>
                    <a:pt x="10875" y="2234"/>
                  </a:cubicBezTo>
                  <a:lnTo>
                    <a:pt x="16876" y="9071"/>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49" name="Freeform: Shape 48">
              <a:extLst>
                <a:ext uri="{FF2B5EF4-FFF2-40B4-BE49-F238E27FC236}">
                  <a16:creationId xmlns:a16="http://schemas.microsoft.com/office/drawing/2014/main" id="{506B647A-5998-463E-89C1-E902DD04DF2D}"/>
                </a:ext>
              </a:extLst>
            </p:cNvPr>
            <p:cNvSpPr/>
            <p:nvPr/>
          </p:nvSpPr>
          <p:spPr>
            <a:xfrm>
              <a:off x="15574832" y="1693135"/>
              <a:ext cx="15263" cy="95395"/>
            </a:xfrm>
            <a:custGeom>
              <a:avLst/>
              <a:gdLst>
                <a:gd name="connsiteX0" fmla="*/ 20865 w 21406"/>
                <a:gd name="connsiteY0" fmla="*/ 2234 h 133791"/>
                <a:gd name="connsiteX1" fmla="*/ 2234 w 21406"/>
                <a:gd name="connsiteY1" fmla="*/ 2234 h 133791"/>
                <a:gd name="connsiteX2" fmla="*/ 2234 w 21406"/>
                <a:gd name="connsiteY2" fmla="*/ 136364 h 133791"/>
                <a:gd name="connsiteX3" fmla="*/ 20865 w 21406"/>
                <a:gd name="connsiteY3" fmla="*/ 136364 h 133791"/>
                <a:gd name="connsiteX4" fmla="*/ 20865 w 21406"/>
                <a:gd name="connsiteY4" fmla="*/ 2234 h 133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6" h="133791">
                  <a:moveTo>
                    <a:pt x="20865" y="2234"/>
                  </a:moveTo>
                  <a:lnTo>
                    <a:pt x="2234" y="2234"/>
                  </a:lnTo>
                  <a:lnTo>
                    <a:pt x="2234" y="136364"/>
                  </a:lnTo>
                  <a:lnTo>
                    <a:pt x="20865" y="136364"/>
                  </a:lnTo>
                  <a:lnTo>
                    <a:pt x="20865" y="2234"/>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grpSp>
        <p:nvGrpSpPr>
          <p:cNvPr id="50" name="Group 49">
            <a:extLst>
              <a:ext uri="{FF2B5EF4-FFF2-40B4-BE49-F238E27FC236}">
                <a16:creationId xmlns:a16="http://schemas.microsoft.com/office/drawing/2014/main" id="{896D6996-E74E-4AD1-8F5D-224CEB151B1C}"/>
              </a:ext>
            </a:extLst>
          </p:cNvPr>
          <p:cNvGrpSpPr/>
          <p:nvPr/>
        </p:nvGrpSpPr>
        <p:grpSpPr>
          <a:xfrm>
            <a:off x="10814645" y="1788730"/>
            <a:ext cx="548640" cy="548640"/>
            <a:chOff x="15780673" y="3543100"/>
            <a:chExt cx="563716" cy="563716"/>
          </a:xfrm>
        </p:grpSpPr>
        <p:sp>
          <p:nvSpPr>
            <p:cNvPr id="51" name="Oval 50">
              <a:extLst>
                <a:ext uri="{FF2B5EF4-FFF2-40B4-BE49-F238E27FC236}">
                  <a16:creationId xmlns:a16="http://schemas.microsoft.com/office/drawing/2014/main" id="{3BD20132-82D8-485E-AF0F-4CFA82DB65B7}"/>
                </a:ext>
              </a:extLst>
            </p:cNvPr>
            <p:cNvSpPr/>
            <p:nvPr/>
          </p:nvSpPr>
          <p:spPr bwMode="auto">
            <a:xfrm>
              <a:off x="15780673" y="3543100"/>
              <a:ext cx="563716" cy="563716"/>
            </a:xfrm>
            <a:prstGeom prst="ellipse">
              <a:avLst/>
            </a:prstGeom>
            <a:solidFill>
              <a:schemeClr val="bg1">
                <a:lumMod val="85000"/>
                <a:lumOff val="1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5A7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2" name="Freeform: Shape 51">
              <a:extLst>
                <a:ext uri="{FF2B5EF4-FFF2-40B4-BE49-F238E27FC236}">
                  <a16:creationId xmlns:a16="http://schemas.microsoft.com/office/drawing/2014/main" id="{B868C790-9303-4BAF-BFDA-6287847F552D}"/>
                </a:ext>
              </a:extLst>
            </p:cNvPr>
            <p:cNvSpPr/>
            <p:nvPr/>
          </p:nvSpPr>
          <p:spPr>
            <a:xfrm>
              <a:off x="15922150" y="3684515"/>
              <a:ext cx="277093" cy="277093"/>
            </a:xfrm>
            <a:custGeom>
              <a:avLst/>
              <a:gdLst>
                <a:gd name="connsiteX0" fmla="*/ 322975 w 322092"/>
                <a:gd name="connsiteY0" fmla="*/ 882 h 322092"/>
                <a:gd name="connsiteX1" fmla="*/ 882 w 322092"/>
                <a:gd name="connsiteY1" fmla="*/ 882 h 322092"/>
                <a:gd name="connsiteX2" fmla="*/ 882 w 322092"/>
                <a:gd name="connsiteY2" fmla="*/ 322975 h 322092"/>
                <a:gd name="connsiteX3" fmla="*/ 322975 w 322092"/>
                <a:gd name="connsiteY3" fmla="*/ 322975 h 322092"/>
                <a:gd name="connsiteX4" fmla="*/ 322975 w 322092"/>
                <a:gd name="connsiteY4" fmla="*/ 882 h 322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092" h="322092">
                  <a:moveTo>
                    <a:pt x="322975" y="882"/>
                  </a:moveTo>
                  <a:lnTo>
                    <a:pt x="882" y="882"/>
                  </a:lnTo>
                  <a:lnTo>
                    <a:pt x="882" y="322975"/>
                  </a:lnTo>
                  <a:lnTo>
                    <a:pt x="322975" y="322975"/>
                  </a:lnTo>
                  <a:lnTo>
                    <a:pt x="322975" y="882"/>
                  </a:lnTo>
                  <a:close/>
                </a:path>
              </a:pathLst>
            </a:custGeom>
            <a:solidFill>
              <a:srgbClr val="0078D7"/>
            </a:solidFill>
            <a:ln w="3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53" name="Freeform: Shape 52">
              <a:extLst>
                <a:ext uri="{FF2B5EF4-FFF2-40B4-BE49-F238E27FC236}">
                  <a16:creationId xmlns:a16="http://schemas.microsoft.com/office/drawing/2014/main" id="{6EB93C35-6275-41EF-93B0-E1CD0CC8CB95}"/>
                </a:ext>
              </a:extLst>
            </p:cNvPr>
            <p:cNvSpPr/>
            <p:nvPr/>
          </p:nvSpPr>
          <p:spPr>
            <a:xfrm>
              <a:off x="15951821" y="3727923"/>
              <a:ext cx="219365" cy="178955"/>
            </a:xfrm>
            <a:custGeom>
              <a:avLst/>
              <a:gdLst>
                <a:gd name="connsiteX0" fmla="*/ 254673 w 254990"/>
                <a:gd name="connsiteY0" fmla="*/ 35315 h 208018"/>
                <a:gd name="connsiteX1" fmla="*/ 220296 w 254990"/>
                <a:gd name="connsiteY1" fmla="*/ 882 h 208018"/>
                <a:gd name="connsiteX2" fmla="*/ 81208 w 254990"/>
                <a:gd name="connsiteY2" fmla="*/ 139970 h 208018"/>
                <a:gd name="connsiteX3" fmla="*/ 35315 w 254990"/>
                <a:gd name="connsiteY3" fmla="*/ 94022 h 208018"/>
                <a:gd name="connsiteX4" fmla="*/ 882 w 254990"/>
                <a:gd name="connsiteY4" fmla="*/ 128455 h 208018"/>
                <a:gd name="connsiteX5" fmla="*/ 81151 w 254990"/>
                <a:gd name="connsiteY5" fmla="*/ 208668 h 208018"/>
                <a:gd name="connsiteX6" fmla="*/ 81264 w 254990"/>
                <a:gd name="connsiteY6" fmla="*/ 208555 h 208018"/>
                <a:gd name="connsiteX7" fmla="*/ 81321 w 254990"/>
                <a:gd name="connsiteY7" fmla="*/ 208668 h 208018"/>
                <a:gd name="connsiteX8" fmla="*/ 254673 w 254990"/>
                <a:gd name="connsiteY8" fmla="*/ 35315 h 2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990" h="208018">
                  <a:moveTo>
                    <a:pt x="254673" y="35315"/>
                  </a:moveTo>
                  <a:lnTo>
                    <a:pt x="220296" y="882"/>
                  </a:lnTo>
                  <a:lnTo>
                    <a:pt x="81208" y="139970"/>
                  </a:lnTo>
                  <a:lnTo>
                    <a:pt x="35315" y="94022"/>
                  </a:lnTo>
                  <a:lnTo>
                    <a:pt x="882" y="128455"/>
                  </a:lnTo>
                  <a:lnTo>
                    <a:pt x="81151" y="208668"/>
                  </a:lnTo>
                  <a:lnTo>
                    <a:pt x="81264" y="208555"/>
                  </a:lnTo>
                  <a:lnTo>
                    <a:pt x="81321" y="208668"/>
                  </a:lnTo>
                  <a:lnTo>
                    <a:pt x="254673" y="35315"/>
                  </a:lnTo>
                  <a:close/>
                </a:path>
              </a:pathLst>
            </a:custGeom>
            <a:solidFill>
              <a:srgbClr val="50E6FF"/>
            </a:solidFill>
            <a:ln w="3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grpSp>
        <p:nvGrpSpPr>
          <p:cNvPr id="54" name="Group 53">
            <a:extLst>
              <a:ext uri="{FF2B5EF4-FFF2-40B4-BE49-F238E27FC236}">
                <a16:creationId xmlns:a16="http://schemas.microsoft.com/office/drawing/2014/main" id="{A04F8437-BC1D-499D-BC12-C792438CE3DD}"/>
              </a:ext>
            </a:extLst>
          </p:cNvPr>
          <p:cNvGrpSpPr/>
          <p:nvPr/>
        </p:nvGrpSpPr>
        <p:grpSpPr>
          <a:xfrm>
            <a:off x="10833932" y="2977771"/>
            <a:ext cx="548640" cy="548640"/>
            <a:chOff x="18065849" y="4613665"/>
            <a:chExt cx="563716" cy="563716"/>
          </a:xfrm>
        </p:grpSpPr>
        <p:sp>
          <p:nvSpPr>
            <p:cNvPr id="55" name="Oval 54">
              <a:extLst>
                <a:ext uri="{FF2B5EF4-FFF2-40B4-BE49-F238E27FC236}">
                  <a16:creationId xmlns:a16="http://schemas.microsoft.com/office/drawing/2014/main" id="{EA1AB7EC-8A98-46BD-944B-7E42C0E2B38F}"/>
                </a:ext>
              </a:extLst>
            </p:cNvPr>
            <p:cNvSpPr/>
            <p:nvPr/>
          </p:nvSpPr>
          <p:spPr bwMode="auto">
            <a:xfrm>
              <a:off x="18065849" y="4613665"/>
              <a:ext cx="563716" cy="563716"/>
            </a:xfrm>
            <a:prstGeom prst="ellipse">
              <a:avLst/>
            </a:prstGeom>
            <a:solidFill>
              <a:schemeClr val="bg1">
                <a:lumMod val="85000"/>
                <a:lumOff val="1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5A7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6" name="Freeform: Shape 55">
              <a:extLst>
                <a:ext uri="{FF2B5EF4-FFF2-40B4-BE49-F238E27FC236}">
                  <a16:creationId xmlns:a16="http://schemas.microsoft.com/office/drawing/2014/main" id="{E5706949-14A0-446F-A24E-501A7EEFCF0A}"/>
                </a:ext>
              </a:extLst>
            </p:cNvPr>
            <p:cNvSpPr/>
            <p:nvPr/>
          </p:nvSpPr>
          <p:spPr>
            <a:xfrm>
              <a:off x="18173851" y="4721668"/>
              <a:ext cx="344795" cy="344793"/>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57" name="Freeform: Shape 56">
              <a:extLst>
                <a:ext uri="{FF2B5EF4-FFF2-40B4-BE49-F238E27FC236}">
                  <a16:creationId xmlns:a16="http://schemas.microsoft.com/office/drawing/2014/main" id="{9F2DD9A8-E437-4B05-B70A-5E88235E30A7}"/>
                </a:ext>
              </a:extLst>
            </p:cNvPr>
            <p:cNvSpPr/>
            <p:nvPr/>
          </p:nvSpPr>
          <p:spPr>
            <a:xfrm>
              <a:off x="18183893" y="4815021"/>
              <a:ext cx="240638" cy="24063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grpSp>
        <p:nvGrpSpPr>
          <p:cNvPr id="58" name="Group 57">
            <a:extLst>
              <a:ext uri="{FF2B5EF4-FFF2-40B4-BE49-F238E27FC236}">
                <a16:creationId xmlns:a16="http://schemas.microsoft.com/office/drawing/2014/main" id="{CBE34E35-742F-4ACF-8D6D-C41F4DC8FCFA}"/>
              </a:ext>
            </a:extLst>
          </p:cNvPr>
          <p:cNvGrpSpPr/>
          <p:nvPr/>
        </p:nvGrpSpPr>
        <p:grpSpPr>
          <a:xfrm>
            <a:off x="10814645" y="4198516"/>
            <a:ext cx="548640" cy="548640"/>
            <a:chOff x="20303752" y="3543100"/>
            <a:chExt cx="563716" cy="563716"/>
          </a:xfrm>
        </p:grpSpPr>
        <p:sp>
          <p:nvSpPr>
            <p:cNvPr id="59" name="Oval 58">
              <a:extLst>
                <a:ext uri="{FF2B5EF4-FFF2-40B4-BE49-F238E27FC236}">
                  <a16:creationId xmlns:a16="http://schemas.microsoft.com/office/drawing/2014/main" id="{A2D24D64-BA4F-465C-9B36-96DB259CBF85}"/>
                </a:ext>
              </a:extLst>
            </p:cNvPr>
            <p:cNvSpPr/>
            <p:nvPr/>
          </p:nvSpPr>
          <p:spPr bwMode="auto">
            <a:xfrm>
              <a:off x="20303752" y="3543100"/>
              <a:ext cx="563716" cy="563716"/>
            </a:xfrm>
            <a:prstGeom prst="ellipse">
              <a:avLst/>
            </a:prstGeom>
            <a:solidFill>
              <a:schemeClr val="bg1">
                <a:lumMod val="85000"/>
                <a:lumOff val="1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5A7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0" name="Freeform: Shape 59">
              <a:extLst>
                <a:ext uri="{FF2B5EF4-FFF2-40B4-BE49-F238E27FC236}">
                  <a16:creationId xmlns:a16="http://schemas.microsoft.com/office/drawing/2014/main" id="{4BF7D4FD-F0EC-46C6-9DF3-20A0633F8549}"/>
                </a:ext>
              </a:extLst>
            </p:cNvPr>
            <p:cNvSpPr/>
            <p:nvPr/>
          </p:nvSpPr>
          <p:spPr>
            <a:xfrm>
              <a:off x="20456036" y="3637091"/>
              <a:ext cx="259419" cy="376969"/>
            </a:xfrm>
            <a:custGeom>
              <a:avLst/>
              <a:gdLst>
                <a:gd name="connsiteX0" fmla="*/ 148908 w 298703"/>
                <a:gd name="connsiteY0" fmla="*/ 1696 h 434054"/>
                <a:gd name="connsiteX1" fmla="*/ 1696 w 298703"/>
                <a:gd name="connsiteY1" fmla="*/ 57014 h 434054"/>
                <a:gd name="connsiteX2" fmla="*/ 1696 w 298703"/>
                <a:gd name="connsiteY2" fmla="*/ 317356 h 434054"/>
                <a:gd name="connsiteX3" fmla="*/ 148228 w 298703"/>
                <a:gd name="connsiteY3" fmla="*/ 432903 h 434054"/>
                <a:gd name="connsiteX4" fmla="*/ 297178 w 298703"/>
                <a:gd name="connsiteY4" fmla="*/ 317733 h 434054"/>
                <a:gd name="connsiteX5" fmla="*/ 297178 w 298703"/>
                <a:gd name="connsiteY5" fmla="*/ 57014 h 434054"/>
                <a:gd name="connsiteX6" fmla="*/ 149890 w 298703"/>
                <a:gd name="connsiteY6" fmla="*/ 1696 h 434054"/>
                <a:gd name="connsiteX7" fmla="*/ 148908 w 298703"/>
                <a:gd name="connsiteY7" fmla="*/ 1696 h 4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703" h="434054">
                  <a:moveTo>
                    <a:pt x="148908" y="1696"/>
                  </a:moveTo>
                  <a:cubicBezTo>
                    <a:pt x="103641" y="27844"/>
                    <a:pt x="54218" y="46585"/>
                    <a:pt x="1696" y="57014"/>
                  </a:cubicBezTo>
                  <a:lnTo>
                    <a:pt x="1696" y="317356"/>
                  </a:lnTo>
                  <a:lnTo>
                    <a:pt x="148228" y="432903"/>
                  </a:lnTo>
                  <a:lnTo>
                    <a:pt x="297178" y="317733"/>
                  </a:lnTo>
                  <a:lnTo>
                    <a:pt x="297178" y="57014"/>
                  </a:lnTo>
                  <a:cubicBezTo>
                    <a:pt x="244958" y="46585"/>
                    <a:pt x="195157" y="27844"/>
                    <a:pt x="149890" y="1696"/>
                  </a:cubicBezTo>
                  <a:lnTo>
                    <a:pt x="148908" y="1696"/>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61" name="Freeform: Shape 60">
              <a:extLst>
                <a:ext uri="{FF2B5EF4-FFF2-40B4-BE49-F238E27FC236}">
                  <a16:creationId xmlns:a16="http://schemas.microsoft.com/office/drawing/2014/main" id="{C972E93E-D73B-4B62-B611-AED83C048038}"/>
                </a:ext>
              </a:extLst>
            </p:cNvPr>
            <p:cNvSpPr/>
            <p:nvPr/>
          </p:nvSpPr>
          <p:spPr>
            <a:xfrm>
              <a:off x="20520289" y="3733961"/>
              <a:ext cx="129710" cy="162137"/>
            </a:xfrm>
            <a:custGeom>
              <a:avLst/>
              <a:gdLst>
                <a:gd name="connsiteX0" fmla="*/ 149211 w 149351"/>
                <a:gd name="connsiteY0" fmla="*/ 93212 h 186690"/>
                <a:gd name="connsiteX1" fmla="*/ 93817 w 149351"/>
                <a:gd name="connsiteY1" fmla="*/ 93212 h 186690"/>
                <a:gd name="connsiteX2" fmla="*/ 93817 w 149351"/>
                <a:gd name="connsiteY2" fmla="*/ 1696 h 186690"/>
                <a:gd name="connsiteX3" fmla="*/ 1696 w 149351"/>
                <a:gd name="connsiteY3" fmla="*/ 93817 h 186690"/>
                <a:gd name="connsiteX4" fmla="*/ 57090 w 149351"/>
                <a:gd name="connsiteY4" fmla="*/ 93817 h 186690"/>
                <a:gd name="connsiteX5" fmla="*/ 57090 w 149351"/>
                <a:gd name="connsiteY5" fmla="*/ 185333 h 186690"/>
                <a:gd name="connsiteX6" fmla="*/ 149211 w 149351"/>
                <a:gd name="connsiteY6" fmla="*/ 93212 h 18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351" h="186690">
                  <a:moveTo>
                    <a:pt x="149211" y="93212"/>
                  </a:moveTo>
                  <a:lnTo>
                    <a:pt x="93817" y="93212"/>
                  </a:lnTo>
                  <a:lnTo>
                    <a:pt x="93817" y="1696"/>
                  </a:lnTo>
                  <a:lnTo>
                    <a:pt x="1696" y="93817"/>
                  </a:lnTo>
                  <a:lnTo>
                    <a:pt x="57090" y="93817"/>
                  </a:lnTo>
                  <a:lnTo>
                    <a:pt x="57090" y="185333"/>
                  </a:lnTo>
                  <a:lnTo>
                    <a:pt x="149211" y="93212"/>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pic>
        <p:nvPicPr>
          <p:cNvPr id="3" name="Graphic 2">
            <a:extLst>
              <a:ext uri="{FF2B5EF4-FFF2-40B4-BE49-F238E27FC236}">
                <a16:creationId xmlns:a16="http://schemas.microsoft.com/office/drawing/2014/main" id="{E7095FB8-F219-4D47-9187-4FD27D4586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6728" y="3464509"/>
            <a:ext cx="380637" cy="380637"/>
          </a:xfrm>
          <a:prstGeom prst="rect">
            <a:avLst/>
          </a:prstGeom>
          <a:effectLst/>
        </p:spPr>
      </p:pic>
      <p:pic>
        <p:nvPicPr>
          <p:cNvPr id="4" name="Graphic 3">
            <a:extLst>
              <a:ext uri="{FF2B5EF4-FFF2-40B4-BE49-F238E27FC236}">
                <a16:creationId xmlns:a16="http://schemas.microsoft.com/office/drawing/2014/main" id="{D5D81B4B-5E0E-4A24-829C-B1928942CC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4599" y="2283351"/>
            <a:ext cx="380637" cy="380637"/>
          </a:xfrm>
          <a:prstGeom prst="rect">
            <a:avLst/>
          </a:prstGeom>
          <a:effectLst/>
        </p:spPr>
      </p:pic>
      <p:sp>
        <p:nvSpPr>
          <p:cNvPr id="6" name="TextBox 5">
            <a:extLst>
              <a:ext uri="{FF2B5EF4-FFF2-40B4-BE49-F238E27FC236}">
                <a16:creationId xmlns:a16="http://schemas.microsoft.com/office/drawing/2014/main" id="{6377FF10-3F29-467A-8DB5-41C19C4CE54F}"/>
              </a:ext>
            </a:extLst>
          </p:cNvPr>
          <p:cNvSpPr txBox="1"/>
          <p:nvPr/>
        </p:nvSpPr>
        <p:spPr>
          <a:xfrm>
            <a:off x="447025" y="2766697"/>
            <a:ext cx="1255122" cy="37446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a:ln>
                  <a:noFill/>
                </a:ln>
                <a:solidFill>
                  <a:srgbClr val="E6E6E6"/>
                </a:solidFill>
                <a:effectLst/>
                <a:uLnTx/>
                <a:uFillTx/>
                <a:latin typeface="Segoe UI Semibold" panose="020B0502040204020203" pitchFamily="34" charset="0"/>
                <a:ea typeface="+mn-ea"/>
                <a:cs typeface="Segoe UI Semibold" panose="020B0502040204020203" pitchFamily="34" charset="0"/>
              </a:rPr>
              <a:t>On-premises data</a:t>
            </a:r>
          </a:p>
          <a:p>
            <a:pPr marL="0" marR="0" lvl="0" indent="0" algn="l" defTabSz="914367" rtl="0" eaLnBrk="1" fontAlgn="auto" latinLnBrk="0" hangingPunct="1">
              <a:lnSpc>
                <a:spcPct val="100000"/>
              </a:lnSpc>
              <a:spcBef>
                <a:spcPts val="0"/>
              </a:spcBef>
              <a:spcAft>
                <a:spcPts val="400"/>
              </a:spcAft>
              <a:buClrTx/>
              <a:buSzTx/>
              <a:buFontTx/>
              <a:buNone/>
              <a:tabLst/>
              <a:defRPr/>
            </a:pPr>
            <a:endParaRPr kumimoji="0" lang="en-US" sz="9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8" name="TextBox 7">
            <a:extLst>
              <a:ext uri="{FF2B5EF4-FFF2-40B4-BE49-F238E27FC236}">
                <a16:creationId xmlns:a16="http://schemas.microsoft.com/office/drawing/2014/main" id="{D51D6C79-EBDC-4E7B-B15E-80736DC79767}"/>
              </a:ext>
            </a:extLst>
          </p:cNvPr>
          <p:cNvSpPr txBox="1"/>
          <p:nvPr/>
        </p:nvSpPr>
        <p:spPr>
          <a:xfrm>
            <a:off x="381049" y="3830882"/>
            <a:ext cx="1240107" cy="37446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a:ln>
                  <a:noFill/>
                </a:ln>
                <a:solidFill>
                  <a:srgbClr val="E6E6E6"/>
                </a:solidFill>
                <a:effectLst/>
                <a:uLnTx/>
                <a:uFillTx/>
                <a:latin typeface="Segoe UI Semibold" panose="020B0502040204020203" pitchFamily="34" charset="0"/>
                <a:ea typeface="+mn-ea"/>
                <a:cs typeface="Segoe UI Semibold" panose="020B0502040204020203" pitchFamily="34" charset="0"/>
              </a:rPr>
              <a:t>Cloud data</a:t>
            </a:r>
          </a:p>
          <a:p>
            <a:pPr marL="0" marR="0" lvl="0" indent="0" algn="l" defTabSz="914367" rtl="0" eaLnBrk="1" fontAlgn="auto" latinLnBrk="0" hangingPunct="1">
              <a:lnSpc>
                <a:spcPct val="100000"/>
              </a:lnSpc>
              <a:spcBef>
                <a:spcPts val="0"/>
              </a:spcBef>
              <a:spcAft>
                <a:spcPts val="400"/>
              </a:spcAft>
              <a:buClrTx/>
              <a:buSzTx/>
              <a:buFontTx/>
              <a:buNone/>
              <a:tabLst/>
              <a:defRPr/>
            </a:pPr>
            <a:endParaRPr kumimoji="0" lang="en-US" sz="9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10" name="TextBox 9">
            <a:extLst>
              <a:ext uri="{FF2B5EF4-FFF2-40B4-BE49-F238E27FC236}">
                <a16:creationId xmlns:a16="http://schemas.microsoft.com/office/drawing/2014/main" id="{6769D0E8-A236-48EA-8AEC-457A491F2EEA}"/>
              </a:ext>
            </a:extLst>
          </p:cNvPr>
          <p:cNvSpPr txBox="1"/>
          <p:nvPr/>
        </p:nvSpPr>
        <p:spPr>
          <a:xfrm>
            <a:off x="396692" y="4921217"/>
            <a:ext cx="1240107"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a:ln>
                  <a:noFill/>
                </a:ln>
                <a:solidFill>
                  <a:srgbClr val="E6E6E6"/>
                </a:solidFill>
                <a:effectLst/>
                <a:uLnTx/>
                <a:uFillTx/>
                <a:latin typeface="Segoe UI Semibold" panose="020B0502040204020203" pitchFamily="34" charset="0"/>
                <a:ea typeface="+mn-ea"/>
                <a:cs typeface="Segoe UI Semibold" panose="020B0502040204020203" pitchFamily="34" charset="0"/>
              </a:rPr>
              <a:t>SaaS data</a:t>
            </a:r>
          </a:p>
        </p:txBody>
      </p:sp>
      <p:pic>
        <p:nvPicPr>
          <p:cNvPr id="72" name="Graphic 71">
            <a:extLst>
              <a:ext uri="{FF2B5EF4-FFF2-40B4-BE49-F238E27FC236}">
                <a16:creationId xmlns:a16="http://schemas.microsoft.com/office/drawing/2014/main" id="{6889A31C-ED24-486F-932C-8546D9FD10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4266" y="4483648"/>
            <a:ext cx="381942" cy="381942"/>
          </a:xfrm>
          <a:prstGeom prst="rect">
            <a:avLst/>
          </a:prstGeom>
        </p:spPr>
      </p:pic>
      <p:pic>
        <p:nvPicPr>
          <p:cNvPr id="79" name="Picture 78">
            <a:extLst>
              <a:ext uri="{FF2B5EF4-FFF2-40B4-BE49-F238E27FC236}">
                <a16:creationId xmlns:a16="http://schemas.microsoft.com/office/drawing/2014/main" id="{55829C94-086D-45ED-B4C1-BFAA243C6FE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63792" y="638858"/>
            <a:ext cx="535026" cy="535026"/>
          </a:xfrm>
          <a:prstGeom prst="rect">
            <a:avLst/>
          </a:prstGeom>
        </p:spPr>
      </p:pic>
      <p:sp>
        <p:nvSpPr>
          <p:cNvPr id="86" name="Arrow: Chevron 85">
            <a:extLst>
              <a:ext uri="{FF2B5EF4-FFF2-40B4-BE49-F238E27FC236}">
                <a16:creationId xmlns:a16="http://schemas.microsoft.com/office/drawing/2014/main" id="{C4D02247-7433-4302-84D2-4760397F6EB4}"/>
              </a:ext>
            </a:extLst>
          </p:cNvPr>
          <p:cNvSpPr/>
          <p:nvPr/>
        </p:nvSpPr>
        <p:spPr>
          <a:xfrm>
            <a:off x="3435405" y="6208360"/>
            <a:ext cx="5107107" cy="357530"/>
          </a:xfrm>
          <a:prstGeom prst="chevron">
            <a:avLst>
              <a:gd name="adj" fmla="val 26023"/>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2) Compute</a:t>
            </a:r>
          </a:p>
        </p:txBody>
      </p:sp>
      <p:sp>
        <p:nvSpPr>
          <p:cNvPr id="88" name="Arrow: Chevron 87">
            <a:extLst>
              <a:ext uri="{FF2B5EF4-FFF2-40B4-BE49-F238E27FC236}">
                <a16:creationId xmlns:a16="http://schemas.microsoft.com/office/drawing/2014/main" id="{60972A5C-16AD-4197-A730-2E4593580EF9}"/>
              </a:ext>
            </a:extLst>
          </p:cNvPr>
          <p:cNvSpPr/>
          <p:nvPr/>
        </p:nvSpPr>
        <p:spPr>
          <a:xfrm>
            <a:off x="8542512" y="6208360"/>
            <a:ext cx="3200400" cy="357530"/>
          </a:xfrm>
          <a:prstGeom prst="chevron">
            <a:avLst>
              <a:gd name="adj" fmla="val 26023"/>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3) Communicate</a:t>
            </a:r>
          </a:p>
        </p:txBody>
      </p:sp>
      <p:sp>
        <p:nvSpPr>
          <p:cNvPr id="129" name="Arrow: Chevron 128">
            <a:extLst>
              <a:ext uri="{FF2B5EF4-FFF2-40B4-BE49-F238E27FC236}">
                <a16:creationId xmlns:a16="http://schemas.microsoft.com/office/drawing/2014/main" id="{AA239070-A9DE-43B2-BEB3-2AC3B068D2F8}"/>
              </a:ext>
            </a:extLst>
          </p:cNvPr>
          <p:cNvSpPr/>
          <p:nvPr/>
        </p:nvSpPr>
        <p:spPr>
          <a:xfrm>
            <a:off x="235005" y="6206441"/>
            <a:ext cx="3200400" cy="357530"/>
          </a:xfrm>
          <a:prstGeom prst="chevron">
            <a:avLst>
              <a:gd name="adj" fmla="val 26023"/>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1) Collect</a:t>
            </a:r>
          </a:p>
        </p:txBody>
      </p:sp>
      <p:sp>
        <p:nvSpPr>
          <p:cNvPr id="142" name="TextBox 141">
            <a:extLst>
              <a:ext uri="{FF2B5EF4-FFF2-40B4-BE49-F238E27FC236}">
                <a16:creationId xmlns:a16="http://schemas.microsoft.com/office/drawing/2014/main" id="{660349F2-DFAB-45AC-8777-F04712574427}"/>
              </a:ext>
            </a:extLst>
          </p:cNvPr>
          <p:cNvSpPr txBox="1"/>
          <p:nvPr/>
        </p:nvSpPr>
        <p:spPr>
          <a:xfrm>
            <a:off x="2421232" y="213448"/>
            <a:ext cx="116049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Engineers</a:t>
            </a:r>
          </a:p>
        </p:txBody>
      </p:sp>
      <p:pic>
        <p:nvPicPr>
          <p:cNvPr id="144" name="Picture 143">
            <a:extLst>
              <a:ext uri="{FF2B5EF4-FFF2-40B4-BE49-F238E27FC236}">
                <a16:creationId xmlns:a16="http://schemas.microsoft.com/office/drawing/2014/main" id="{4824BD58-7E99-405D-A6E1-65B836CD7F4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63300" y="635921"/>
            <a:ext cx="535026" cy="535026"/>
          </a:xfrm>
          <a:prstGeom prst="rect">
            <a:avLst/>
          </a:prstGeom>
        </p:spPr>
      </p:pic>
      <p:pic>
        <p:nvPicPr>
          <p:cNvPr id="148" name="Picture 147">
            <a:extLst>
              <a:ext uri="{FF2B5EF4-FFF2-40B4-BE49-F238E27FC236}">
                <a16:creationId xmlns:a16="http://schemas.microsoft.com/office/drawing/2014/main" id="{BD49C2F2-49F4-4BA1-AD9E-0E1E0A6AC57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13343" y="668809"/>
            <a:ext cx="535026" cy="535026"/>
          </a:xfrm>
          <a:prstGeom prst="rect">
            <a:avLst/>
          </a:prstGeom>
        </p:spPr>
      </p:pic>
      <p:sp>
        <p:nvSpPr>
          <p:cNvPr id="150" name="TextBox 149">
            <a:extLst>
              <a:ext uri="{FF2B5EF4-FFF2-40B4-BE49-F238E27FC236}">
                <a16:creationId xmlns:a16="http://schemas.microsoft.com/office/drawing/2014/main" id="{9220329C-D4C1-49B0-9336-BC9359BDB974}"/>
              </a:ext>
            </a:extLst>
          </p:cNvPr>
          <p:cNvSpPr txBox="1"/>
          <p:nvPr/>
        </p:nvSpPr>
        <p:spPr>
          <a:xfrm>
            <a:off x="6112746" y="434708"/>
            <a:ext cx="83565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Analysts</a:t>
            </a:r>
          </a:p>
        </p:txBody>
      </p:sp>
      <p:sp>
        <p:nvSpPr>
          <p:cNvPr id="152" name="TextBox 151">
            <a:extLst>
              <a:ext uri="{FF2B5EF4-FFF2-40B4-BE49-F238E27FC236}">
                <a16:creationId xmlns:a16="http://schemas.microsoft.com/office/drawing/2014/main" id="{686A0AB5-148D-4D5B-BDEC-112134E8DF42}"/>
              </a:ext>
            </a:extLst>
          </p:cNvPr>
          <p:cNvSpPr txBox="1"/>
          <p:nvPr/>
        </p:nvSpPr>
        <p:spPr>
          <a:xfrm>
            <a:off x="10713020" y="956380"/>
            <a:ext cx="112244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Personalized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Learning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Pathways</a:t>
            </a:r>
          </a:p>
        </p:txBody>
      </p:sp>
      <p:sp>
        <p:nvSpPr>
          <p:cNvPr id="168" name="TextBox 167">
            <a:extLst>
              <a:ext uri="{FF2B5EF4-FFF2-40B4-BE49-F238E27FC236}">
                <a16:creationId xmlns:a16="http://schemas.microsoft.com/office/drawing/2014/main" id="{43F5A343-B66B-4CC6-A88E-4E065C9FD944}"/>
              </a:ext>
            </a:extLst>
          </p:cNvPr>
          <p:cNvSpPr txBox="1"/>
          <p:nvPr/>
        </p:nvSpPr>
        <p:spPr>
          <a:xfrm>
            <a:off x="3627125" y="191729"/>
            <a:ext cx="116049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Scientists</a:t>
            </a:r>
          </a:p>
        </p:txBody>
      </p:sp>
      <p:sp>
        <p:nvSpPr>
          <p:cNvPr id="172" name="TextBox 171">
            <a:extLst>
              <a:ext uri="{FF2B5EF4-FFF2-40B4-BE49-F238E27FC236}">
                <a16:creationId xmlns:a16="http://schemas.microsoft.com/office/drawing/2014/main" id="{4EEF23D9-84A8-428D-AC19-297226050683}"/>
              </a:ext>
            </a:extLst>
          </p:cNvPr>
          <p:cNvSpPr txBox="1"/>
          <p:nvPr/>
        </p:nvSpPr>
        <p:spPr>
          <a:xfrm>
            <a:off x="4755457" y="191729"/>
            <a:ext cx="128526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Contracted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Data Scientists</a:t>
            </a:r>
          </a:p>
        </p:txBody>
      </p:sp>
      <p:pic>
        <p:nvPicPr>
          <p:cNvPr id="174" name="Picture 173">
            <a:extLst>
              <a:ext uri="{FF2B5EF4-FFF2-40B4-BE49-F238E27FC236}">
                <a16:creationId xmlns:a16="http://schemas.microsoft.com/office/drawing/2014/main" id="{C33D7169-7A47-44FD-98F6-385F683EDCF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62808" y="690613"/>
            <a:ext cx="428625" cy="428625"/>
          </a:xfrm>
          <a:prstGeom prst="rect">
            <a:avLst/>
          </a:prstGeom>
        </p:spPr>
      </p:pic>
      <p:pic>
        <p:nvPicPr>
          <p:cNvPr id="176" name="Picture 175">
            <a:extLst>
              <a:ext uri="{FF2B5EF4-FFF2-40B4-BE49-F238E27FC236}">
                <a16:creationId xmlns:a16="http://schemas.microsoft.com/office/drawing/2014/main" id="{222A0034-4B10-46A6-8B47-CB8C83BA72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75391" y="661159"/>
            <a:ext cx="535026" cy="535026"/>
          </a:xfrm>
          <a:prstGeom prst="rect">
            <a:avLst/>
          </a:prstGeom>
        </p:spPr>
      </p:pic>
      <p:sp>
        <p:nvSpPr>
          <p:cNvPr id="178" name="TextBox 177">
            <a:extLst>
              <a:ext uri="{FF2B5EF4-FFF2-40B4-BE49-F238E27FC236}">
                <a16:creationId xmlns:a16="http://schemas.microsoft.com/office/drawing/2014/main" id="{92C102F9-0BDD-4EEF-9588-200D27AC66DC}"/>
              </a:ext>
            </a:extLst>
          </p:cNvPr>
          <p:cNvSpPr txBox="1"/>
          <p:nvPr/>
        </p:nvSpPr>
        <p:spPr>
          <a:xfrm>
            <a:off x="7417867" y="237366"/>
            <a:ext cx="128526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Learners,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Educators </a:t>
            </a:r>
          </a:p>
        </p:txBody>
      </p:sp>
      <p:pic>
        <p:nvPicPr>
          <p:cNvPr id="180" name="Picture 179">
            <a:extLst>
              <a:ext uri="{FF2B5EF4-FFF2-40B4-BE49-F238E27FC236}">
                <a16:creationId xmlns:a16="http://schemas.microsoft.com/office/drawing/2014/main" id="{00886AB4-9140-4985-8168-4AEB5111DF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41261" y="650700"/>
            <a:ext cx="535026" cy="535026"/>
          </a:xfrm>
          <a:prstGeom prst="rect">
            <a:avLst/>
          </a:prstGeom>
        </p:spPr>
      </p:pic>
      <p:sp>
        <p:nvSpPr>
          <p:cNvPr id="182" name="TextBox 181">
            <a:extLst>
              <a:ext uri="{FF2B5EF4-FFF2-40B4-BE49-F238E27FC236}">
                <a16:creationId xmlns:a16="http://schemas.microsoft.com/office/drawing/2014/main" id="{69AC860F-55FE-4E9C-87AD-27251713802D}"/>
              </a:ext>
            </a:extLst>
          </p:cNvPr>
          <p:cNvSpPr txBox="1"/>
          <p:nvPr/>
        </p:nvSpPr>
        <p:spPr>
          <a:xfrm>
            <a:off x="8634540" y="262459"/>
            <a:ext cx="128526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School Leaders,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Researchers </a:t>
            </a:r>
          </a:p>
        </p:txBody>
      </p:sp>
      <p:sp>
        <p:nvSpPr>
          <p:cNvPr id="186" name="TextBox 185">
            <a:extLst>
              <a:ext uri="{FF2B5EF4-FFF2-40B4-BE49-F238E27FC236}">
                <a16:creationId xmlns:a16="http://schemas.microsoft.com/office/drawing/2014/main" id="{240C3468-8AA3-4BF3-A756-9165EC96D096}"/>
              </a:ext>
            </a:extLst>
          </p:cNvPr>
          <p:cNvSpPr txBox="1"/>
          <p:nvPr/>
        </p:nvSpPr>
        <p:spPr>
          <a:xfrm>
            <a:off x="10537060" y="2310084"/>
            <a:ext cx="129840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Realtime Data Dashboards </a:t>
            </a:r>
          </a:p>
        </p:txBody>
      </p:sp>
      <p:sp>
        <p:nvSpPr>
          <p:cNvPr id="188" name="TextBox 187">
            <a:extLst>
              <a:ext uri="{FF2B5EF4-FFF2-40B4-BE49-F238E27FC236}">
                <a16:creationId xmlns:a16="http://schemas.microsoft.com/office/drawing/2014/main" id="{84FB92EF-922B-4A6F-8FFB-EA4E1CBF1341}"/>
              </a:ext>
            </a:extLst>
          </p:cNvPr>
          <p:cNvSpPr txBox="1"/>
          <p:nvPr/>
        </p:nvSpPr>
        <p:spPr>
          <a:xfrm>
            <a:off x="10381342" y="3479872"/>
            <a:ext cx="210076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Open Data for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Research and Evaluation</a:t>
            </a:r>
          </a:p>
        </p:txBody>
      </p:sp>
      <p:sp>
        <p:nvSpPr>
          <p:cNvPr id="192" name="TextBox 191">
            <a:extLst>
              <a:ext uri="{FF2B5EF4-FFF2-40B4-BE49-F238E27FC236}">
                <a16:creationId xmlns:a16="http://schemas.microsoft.com/office/drawing/2014/main" id="{B50AFD0A-CB75-4021-A335-B1E16E2E0E91}"/>
              </a:ext>
            </a:extLst>
          </p:cNvPr>
          <p:cNvSpPr txBox="1"/>
          <p:nvPr/>
        </p:nvSpPr>
        <p:spPr>
          <a:xfrm>
            <a:off x="10452326" y="4810425"/>
            <a:ext cx="164383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State, Province and National Reporting</a:t>
            </a:r>
          </a:p>
        </p:txBody>
      </p:sp>
      <p:pic>
        <p:nvPicPr>
          <p:cNvPr id="5" name="Picture 4" descr="Icon&#10;&#10;Description automatically generated">
            <a:extLst>
              <a:ext uri="{FF2B5EF4-FFF2-40B4-BE49-F238E27FC236}">
                <a16:creationId xmlns:a16="http://schemas.microsoft.com/office/drawing/2014/main" id="{86AB7598-5852-4447-BC53-2C2D65B8EDA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11736" y="2562551"/>
            <a:ext cx="796608" cy="615202"/>
          </a:xfrm>
          <a:prstGeom prst="rect">
            <a:avLst/>
          </a:prstGeom>
        </p:spPr>
      </p:pic>
      <p:pic>
        <p:nvPicPr>
          <p:cNvPr id="7" name="Picture 6" descr="Icon&#10;&#10;Description automatically generated">
            <a:extLst>
              <a:ext uri="{FF2B5EF4-FFF2-40B4-BE49-F238E27FC236}">
                <a16:creationId xmlns:a16="http://schemas.microsoft.com/office/drawing/2014/main" id="{6B83ECA2-0042-4BF9-BA05-4262DA015FF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80445" y="2638530"/>
            <a:ext cx="962025" cy="962025"/>
          </a:xfrm>
          <a:prstGeom prst="rect">
            <a:avLst/>
          </a:prstGeom>
        </p:spPr>
      </p:pic>
      <p:pic>
        <p:nvPicPr>
          <p:cNvPr id="9" name="Picture 8" descr="Icon&#10;&#10;Description automatically generated">
            <a:extLst>
              <a:ext uri="{FF2B5EF4-FFF2-40B4-BE49-F238E27FC236}">
                <a16:creationId xmlns:a16="http://schemas.microsoft.com/office/drawing/2014/main" id="{C790EF3D-718C-47E2-AFF1-D6787BC5D8F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423439" y="2660502"/>
            <a:ext cx="721629" cy="721629"/>
          </a:xfrm>
          <a:prstGeom prst="rect">
            <a:avLst/>
          </a:prstGeom>
        </p:spPr>
      </p:pic>
      <p:pic>
        <p:nvPicPr>
          <p:cNvPr id="11" name="Picture 10" descr="Icon&#10;&#10;Description automatically generated">
            <a:extLst>
              <a:ext uri="{FF2B5EF4-FFF2-40B4-BE49-F238E27FC236}">
                <a16:creationId xmlns:a16="http://schemas.microsoft.com/office/drawing/2014/main" id="{C819EE4B-BCE7-44AB-B00A-698EB253CEA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930433" y="3588288"/>
            <a:ext cx="773639" cy="773639"/>
          </a:xfrm>
          <a:prstGeom prst="rect">
            <a:avLst/>
          </a:prstGeom>
        </p:spPr>
      </p:pic>
      <p:pic>
        <p:nvPicPr>
          <p:cNvPr id="12" name="Picture 11">
            <a:extLst>
              <a:ext uri="{FF2B5EF4-FFF2-40B4-BE49-F238E27FC236}">
                <a16:creationId xmlns:a16="http://schemas.microsoft.com/office/drawing/2014/main" id="{769D2FAD-DDF1-403C-B1B0-68BD42991FE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120927" y="3488117"/>
            <a:ext cx="962025" cy="962025"/>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9FBE5B78-471B-4C1E-89DB-15F384AE5A0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421857" y="3140511"/>
            <a:ext cx="962025" cy="962025"/>
          </a:xfrm>
          <a:prstGeom prst="rect">
            <a:avLst/>
          </a:prstGeom>
        </p:spPr>
      </p:pic>
      <p:pic>
        <p:nvPicPr>
          <p:cNvPr id="14" name="Picture 13">
            <a:extLst>
              <a:ext uri="{FF2B5EF4-FFF2-40B4-BE49-F238E27FC236}">
                <a16:creationId xmlns:a16="http://schemas.microsoft.com/office/drawing/2014/main" id="{04175EA8-F320-439B-8D34-B4F0DA36556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85633" y="2603132"/>
            <a:ext cx="677779" cy="731464"/>
          </a:xfrm>
          <a:prstGeom prst="rect">
            <a:avLst/>
          </a:prstGeom>
        </p:spPr>
      </p:pic>
      <p:pic>
        <p:nvPicPr>
          <p:cNvPr id="15" name="Graphic 14">
            <a:extLst>
              <a:ext uri="{FF2B5EF4-FFF2-40B4-BE49-F238E27FC236}">
                <a16:creationId xmlns:a16="http://schemas.microsoft.com/office/drawing/2014/main" id="{25130EE1-38B6-4BC0-9FDE-45CB48CC164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981787" y="3226891"/>
            <a:ext cx="919969" cy="919969"/>
          </a:xfrm>
          <a:prstGeom prst="rect">
            <a:avLst/>
          </a:prstGeom>
        </p:spPr>
      </p:pic>
      <p:sp>
        <p:nvSpPr>
          <p:cNvPr id="16" name="Rectangle: Rounded Corners 15">
            <a:extLst>
              <a:ext uri="{FF2B5EF4-FFF2-40B4-BE49-F238E27FC236}">
                <a16:creationId xmlns:a16="http://schemas.microsoft.com/office/drawing/2014/main" id="{62E01173-EF81-4D6A-8E06-261989E19A66}"/>
              </a:ext>
            </a:extLst>
          </p:cNvPr>
          <p:cNvSpPr/>
          <p:nvPr/>
        </p:nvSpPr>
        <p:spPr>
          <a:xfrm>
            <a:off x="2525856" y="2362069"/>
            <a:ext cx="7165733"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Rounded Corners 16">
            <a:extLst>
              <a:ext uri="{FF2B5EF4-FFF2-40B4-BE49-F238E27FC236}">
                <a16:creationId xmlns:a16="http://schemas.microsoft.com/office/drawing/2014/main" id="{C0B1AB60-4ACD-4D37-91BF-4A516CE83C02}"/>
              </a:ext>
            </a:extLst>
          </p:cNvPr>
          <p:cNvSpPr/>
          <p:nvPr/>
        </p:nvSpPr>
        <p:spPr>
          <a:xfrm>
            <a:off x="2525856" y="4771364"/>
            <a:ext cx="7165733" cy="1044993"/>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B2A65611-EADD-46D9-88DA-DCD68C25B251}"/>
              </a:ext>
            </a:extLst>
          </p:cNvPr>
          <p:cNvSpPr/>
          <p:nvPr/>
        </p:nvSpPr>
        <p:spPr>
          <a:xfrm>
            <a:off x="2525856" y="1246053"/>
            <a:ext cx="7165733" cy="1044993"/>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Arrow: Right 153">
            <a:extLst>
              <a:ext uri="{FF2B5EF4-FFF2-40B4-BE49-F238E27FC236}">
                <a16:creationId xmlns:a16="http://schemas.microsoft.com/office/drawing/2014/main" id="{F4A894AD-3A1A-4690-957A-455EE9F909C8}"/>
              </a:ext>
            </a:extLst>
          </p:cNvPr>
          <p:cNvSpPr/>
          <p:nvPr/>
        </p:nvSpPr>
        <p:spPr>
          <a:xfrm>
            <a:off x="2102936" y="3043407"/>
            <a:ext cx="636591" cy="613693"/>
          </a:xfrm>
          <a:prstGeom prst="rightArrow">
            <a:avLst/>
          </a:prstGeom>
          <a:solidFill>
            <a:srgbClr val="00A4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4" name="Arrow: Right 183">
            <a:extLst>
              <a:ext uri="{FF2B5EF4-FFF2-40B4-BE49-F238E27FC236}">
                <a16:creationId xmlns:a16="http://schemas.microsoft.com/office/drawing/2014/main" id="{30CFB8B9-C8B0-444C-A46A-1C58217AE2EF}"/>
              </a:ext>
            </a:extLst>
          </p:cNvPr>
          <p:cNvSpPr/>
          <p:nvPr/>
        </p:nvSpPr>
        <p:spPr>
          <a:xfrm>
            <a:off x="9405354" y="3138119"/>
            <a:ext cx="636591" cy="613693"/>
          </a:xfrm>
          <a:prstGeom prst="rightArrow">
            <a:avLst/>
          </a:prstGeom>
          <a:solidFill>
            <a:srgbClr val="00A4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ACB01E80-2628-4CBE-82A3-4263B3396C13}"/>
              </a:ext>
            </a:extLst>
          </p:cNvPr>
          <p:cNvSpPr txBox="1"/>
          <p:nvPr/>
        </p:nvSpPr>
        <p:spPr>
          <a:xfrm>
            <a:off x="3184583" y="1525772"/>
            <a:ext cx="37182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1) Authentication/Authorization</a:t>
            </a:r>
          </a:p>
        </p:txBody>
      </p:sp>
      <p:sp>
        <p:nvSpPr>
          <p:cNvPr id="20" name="TextBox 19">
            <a:extLst>
              <a:ext uri="{FF2B5EF4-FFF2-40B4-BE49-F238E27FC236}">
                <a16:creationId xmlns:a16="http://schemas.microsoft.com/office/drawing/2014/main" id="{0337A653-DD12-4D45-829C-F10D0CF9144D}"/>
              </a:ext>
            </a:extLst>
          </p:cNvPr>
          <p:cNvSpPr txBox="1"/>
          <p:nvPr/>
        </p:nvSpPr>
        <p:spPr>
          <a:xfrm>
            <a:off x="3225558" y="3182012"/>
            <a:ext cx="297803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2) Data Processing Tools</a:t>
            </a:r>
          </a:p>
        </p:txBody>
      </p:sp>
      <p:sp>
        <p:nvSpPr>
          <p:cNvPr id="21" name="TextBox 20">
            <a:extLst>
              <a:ext uri="{FF2B5EF4-FFF2-40B4-BE49-F238E27FC236}">
                <a16:creationId xmlns:a16="http://schemas.microsoft.com/office/drawing/2014/main" id="{C2F9FC9C-4155-4318-9305-06D88C7EAA31}"/>
              </a:ext>
            </a:extLst>
          </p:cNvPr>
          <p:cNvSpPr txBox="1"/>
          <p:nvPr/>
        </p:nvSpPr>
        <p:spPr>
          <a:xfrm>
            <a:off x="3262298" y="5039867"/>
            <a:ext cx="17194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3) Storage</a:t>
            </a:r>
          </a:p>
        </p:txBody>
      </p:sp>
      <p:pic>
        <p:nvPicPr>
          <p:cNvPr id="22" name="Picture 21" descr="Icon&#10;&#10;Description automatically generated">
            <a:extLst>
              <a:ext uri="{FF2B5EF4-FFF2-40B4-BE49-F238E27FC236}">
                <a16:creationId xmlns:a16="http://schemas.microsoft.com/office/drawing/2014/main" id="{C8D8B107-E9BC-4B2D-8183-6252C7C5BE6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878700" y="4840647"/>
            <a:ext cx="671512" cy="671512"/>
          </a:xfrm>
          <a:prstGeom prst="rect">
            <a:avLst/>
          </a:prstGeom>
        </p:spPr>
      </p:pic>
      <p:sp>
        <p:nvSpPr>
          <p:cNvPr id="23" name="TextBox 22">
            <a:extLst>
              <a:ext uri="{FF2B5EF4-FFF2-40B4-BE49-F238E27FC236}">
                <a16:creationId xmlns:a16="http://schemas.microsoft.com/office/drawing/2014/main" id="{092E5228-61C8-469D-A8EF-07E9F846514F}"/>
              </a:ext>
            </a:extLst>
          </p:cNvPr>
          <p:cNvSpPr txBox="1"/>
          <p:nvPr/>
        </p:nvSpPr>
        <p:spPr>
          <a:xfrm>
            <a:off x="7345452" y="5473858"/>
            <a:ext cx="207645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Azure Data Lake Storage</a:t>
            </a:r>
          </a:p>
        </p:txBody>
      </p:sp>
      <p:pic>
        <p:nvPicPr>
          <p:cNvPr id="24" name="Graphic 23">
            <a:extLst>
              <a:ext uri="{FF2B5EF4-FFF2-40B4-BE49-F238E27FC236}">
                <a16:creationId xmlns:a16="http://schemas.microsoft.com/office/drawing/2014/main" id="{A951DCA0-4E78-430F-8D85-EB216FB0A5C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693866" y="2915589"/>
            <a:ext cx="1041181" cy="1041181"/>
          </a:xfrm>
          <a:prstGeom prst="rect">
            <a:avLst/>
          </a:prstGeom>
        </p:spPr>
      </p:pic>
      <p:sp>
        <p:nvSpPr>
          <p:cNvPr id="25" name="TextBox 24">
            <a:extLst>
              <a:ext uri="{FF2B5EF4-FFF2-40B4-BE49-F238E27FC236}">
                <a16:creationId xmlns:a16="http://schemas.microsoft.com/office/drawing/2014/main" id="{26374546-E5C6-468E-8AAC-1BC39F505CCC}"/>
              </a:ext>
            </a:extLst>
          </p:cNvPr>
          <p:cNvSpPr txBox="1"/>
          <p:nvPr/>
        </p:nvSpPr>
        <p:spPr>
          <a:xfrm>
            <a:off x="7311966" y="4022515"/>
            <a:ext cx="207645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Azure Synapse Analytics</a:t>
            </a:r>
          </a:p>
        </p:txBody>
      </p:sp>
      <p:sp>
        <p:nvSpPr>
          <p:cNvPr id="26" name="TextBox 25">
            <a:extLst>
              <a:ext uri="{FF2B5EF4-FFF2-40B4-BE49-F238E27FC236}">
                <a16:creationId xmlns:a16="http://schemas.microsoft.com/office/drawing/2014/main" id="{13BFFF40-737F-4F06-AE48-08FA8C72427A}"/>
              </a:ext>
            </a:extLst>
          </p:cNvPr>
          <p:cNvSpPr txBox="1"/>
          <p:nvPr/>
        </p:nvSpPr>
        <p:spPr>
          <a:xfrm>
            <a:off x="7451539" y="1931011"/>
            <a:ext cx="179730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Azure Active Directory</a:t>
            </a:r>
          </a:p>
        </p:txBody>
      </p:sp>
      <p:pic>
        <p:nvPicPr>
          <p:cNvPr id="27" name="Picture 26" descr="Icon&#10;&#10;Description automatically generated">
            <a:extLst>
              <a:ext uri="{FF2B5EF4-FFF2-40B4-BE49-F238E27FC236}">
                <a16:creationId xmlns:a16="http://schemas.microsoft.com/office/drawing/2014/main" id="{CEFA2826-4894-4D07-88F4-1865EE99ABE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15726" y="1336569"/>
            <a:ext cx="597463" cy="597463"/>
          </a:xfrm>
          <a:prstGeom prst="rect">
            <a:avLst/>
          </a:prstGeom>
        </p:spPr>
      </p:pic>
    </p:spTree>
    <p:extLst>
      <p:ext uri="{BB962C8B-B14F-4D97-AF65-F5344CB8AC3E}">
        <p14:creationId xmlns:p14="http://schemas.microsoft.com/office/powerpoint/2010/main" val="21926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8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8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8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8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9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7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8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3"/>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4"/>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5"/>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2"/>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7"/>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8"/>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9"/>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0"/>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6"/>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1"/>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7"/>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22"/>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23"/>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25"/>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26"/>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6" grpId="0"/>
      <p:bldP spid="8" grpId="0"/>
      <p:bldP spid="10" grpId="0"/>
      <p:bldP spid="86" grpId="0" animBg="1"/>
      <p:bldP spid="88" grpId="0" animBg="1"/>
      <p:bldP spid="129" grpId="0" animBg="1"/>
      <p:bldP spid="142" grpId="0"/>
      <p:bldP spid="150" grpId="0"/>
      <p:bldP spid="152" grpId="0"/>
      <p:bldP spid="168" grpId="0"/>
      <p:bldP spid="172" grpId="0"/>
      <p:bldP spid="178" grpId="0"/>
      <p:bldP spid="182" grpId="0"/>
      <p:bldP spid="186" grpId="0"/>
      <p:bldP spid="188" grpId="0"/>
      <p:bldP spid="192" grpId="0"/>
      <p:bldP spid="16" grpId="0" animBg="1"/>
      <p:bldP spid="17" grpId="0" animBg="1"/>
      <p:bldP spid="18" grpId="0" animBg="1"/>
      <p:bldP spid="154" grpId="0" animBg="1"/>
      <p:bldP spid="184" grpId="0" animBg="1"/>
      <p:bldP spid="19" grpId="0"/>
      <p:bldP spid="20" grpId="0"/>
      <p:bldP spid="21" grpId="0"/>
      <p:bldP spid="23" grpId="0"/>
      <p:bldP spid="25" grpId="0"/>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grpSp>
        <p:nvGrpSpPr>
          <p:cNvPr id="268" name="Group 267">
            <a:extLst>
              <a:ext uri="{FF2B5EF4-FFF2-40B4-BE49-F238E27FC236}">
                <a16:creationId xmlns:a16="http://schemas.microsoft.com/office/drawing/2014/main" id="{6B502C90-6CB0-4530-97C8-CE040B368A4C}"/>
              </a:ext>
            </a:extLst>
          </p:cNvPr>
          <p:cNvGrpSpPr/>
          <p:nvPr/>
        </p:nvGrpSpPr>
        <p:grpSpPr>
          <a:xfrm rot="10800000">
            <a:off x="9412959" y="818333"/>
            <a:ext cx="1422230" cy="4951899"/>
            <a:chOff x="689398" y="265011"/>
            <a:chExt cx="1422230" cy="4001019"/>
          </a:xfrm>
        </p:grpSpPr>
        <p:cxnSp>
          <p:nvCxnSpPr>
            <p:cNvPr id="269" name="Straight Connector 268">
              <a:extLst>
                <a:ext uri="{FF2B5EF4-FFF2-40B4-BE49-F238E27FC236}">
                  <a16:creationId xmlns:a16="http://schemas.microsoft.com/office/drawing/2014/main" id="{B4631956-CACD-461C-9019-C158C6042F84}"/>
                </a:ext>
              </a:extLst>
            </p:cNvPr>
            <p:cNvCxnSpPr>
              <a:cxnSpLocks/>
            </p:cNvCxnSpPr>
            <p:nvPr/>
          </p:nvCxnSpPr>
          <p:spPr>
            <a:xfrm>
              <a:off x="1076280" y="1769199"/>
              <a:ext cx="708888" cy="0"/>
            </a:xfrm>
            <a:prstGeom prst="line">
              <a:avLst/>
            </a:prstGeom>
            <a:noFill/>
            <a:ln w="9525" cap="flat" cmpd="sng" algn="ctr">
              <a:solidFill>
                <a:srgbClr val="0078D4"/>
              </a:solidFill>
              <a:prstDash val="dashDot"/>
              <a:headEnd type="none" w="lg" len="med"/>
              <a:tailEnd type="none" w="lg" len="med"/>
            </a:ln>
            <a:effectLst/>
          </p:spPr>
        </p:cxnSp>
        <p:cxnSp>
          <p:nvCxnSpPr>
            <p:cNvPr id="270" name="Straight Connector 269">
              <a:extLst>
                <a:ext uri="{FF2B5EF4-FFF2-40B4-BE49-F238E27FC236}">
                  <a16:creationId xmlns:a16="http://schemas.microsoft.com/office/drawing/2014/main" id="{AAA98103-28F0-4910-9663-4A355BF055DA}"/>
                </a:ext>
              </a:extLst>
            </p:cNvPr>
            <p:cNvCxnSpPr>
              <a:cxnSpLocks/>
            </p:cNvCxnSpPr>
            <p:nvPr/>
          </p:nvCxnSpPr>
          <p:spPr>
            <a:xfrm>
              <a:off x="1402740" y="1644432"/>
              <a:ext cx="708888" cy="0"/>
            </a:xfrm>
            <a:prstGeom prst="line">
              <a:avLst/>
            </a:prstGeom>
            <a:noFill/>
            <a:ln w="9525" cap="flat" cmpd="sng" algn="ctr">
              <a:solidFill>
                <a:srgbClr val="0078D4"/>
              </a:solidFill>
              <a:prstDash val="dashDot"/>
              <a:headEnd type="none" w="lg" len="med"/>
              <a:tailEnd type="none" w="lg" len="med"/>
            </a:ln>
            <a:effectLst/>
          </p:spPr>
        </p:cxnSp>
        <p:sp>
          <p:nvSpPr>
            <p:cNvPr id="271" name="Right Brace 270">
              <a:extLst>
                <a:ext uri="{FF2B5EF4-FFF2-40B4-BE49-F238E27FC236}">
                  <a16:creationId xmlns:a16="http://schemas.microsoft.com/office/drawing/2014/main" id="{3DBC3CA2-C71E-49FA-964A-66E14F67D9D9}"/>
                </a:ext>
              </a:extLst>
            </p:cNvPr>
            <p:cNvSpPr/>
            <p:nvPr/>
          </p:nvSpPr>
          <p:spPr>
            <a:xfrm>
              <a:off x="689398" y="265011"/>
              <a:ext cx="341351" cy="4001019"/>
            </a:xfrm>
            <a:prstGeom prst="rightBrace">
              <a:avLst>
                <a:gd name="adj1" fmla="val 56504"/>
                <a:gd name="adj2" fmla="val 37474"/>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sp>
          <p:nvSpPr>
            <p:cNvPr id="272" name="Arc 271">
              <a:extLst>
                <a:ext uri="{FF2B5EF4-FFF2-40B4-BE49-F238E27FC236}">
                  <a16:creationId xmlns:a16="http://schemas.microsoft.com/office/drawing/2014/main" id="{F2F033C9-9739-4222-B35D-EE3B7CC47F06}"/>
                </a:ext>
              </a:extLst>
            </p:cNvPr>
            <p:cNvSpPr/>
            <p:nvPr/>
          </p:nvSpPr>
          <p:spPr>
            <a:xfrm rot="10800000">
              <a:off x="996793" y="1396558"/>
              <a:ext cx="247874" cy="247874"/>
            </a:xfrm>
            <a:prstGeom prst="arc">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273" name="Straight Connector 272">
              <a:extLst>
                <a:ext uri="{FF2B5EF4-FFF2-40B4-BE49-F238E27FC236}">
                  <a16:creationId xmlns:a16="http://schemas.microsoft.com/office/drawing/2014/main" id="{A663A865-2F4B-41F5-B527-66D84E0F597B}"/>
                </a:ext>
              </a:extLst>
            </p:cNvPr>
            <p:cNvCxnSpPr>
              <a:cxnSpLocks/>
            </p:cNvCxnSpPr>
            <p:nvPr/>
          </p:nvCxnSpPr>
          <p:spPr>
            <a:xfrm flipV="1">
              <a:off x="995956" y="2197892"/>
              <a:ext cx="0" cy="911363"/>
            </a:xfrm>
            <a:prstGeom prst="line">
              <a:avLst/>
            </a:prstGeom>
            <a:noFill/>
            <a:ln w="9525" cap="flat" cmpd="sng" algn="ctr">
              <a:solidFill>
                <a:srgbClr val="0078D4"/>
              </a:solidFill>
              <a:prstDash val="dashDot"/>
              <a:headEnd type="none" w="lg" len="med"/>
              <a:tailEnd type="none" w="lg" len="med"/>
            </a:ln>
            <a:effectLst/>
          </p:spPr>
        </p:cxnSp>
        <p:sp>
          <p:nvSpPr>
            <p:cNvPr id="274" name="Arc 273">
              <a:extLst>
                <a:ext uri="{FF2B5EF4-FFF2-40B4-BE49-F238E27FC236}">
                  <a16:creationId xmlns:a16="http://schemas.microsoft.com/office/drawing/2014/main" id="{84D5CF16-3B53-4751-9022-97BE95E5CC30}"/>
                </a:ext>
              </a:extLst>
            </p:cNvPr>
            <p:cNvSpPr/>
            <p:nvPr/>
          </p:nvSpPr>
          <p:spPr>
            <a:xfrm rot="16200000">
              <a:off x="996793" y="1905999"/>
              <a:ext cx="247874" cy="247874"/>
            </a:xfrm>
            <a:prstGeom prst="arc">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275" name="Straight Connector 274">
              <a:extLst>
                <a:ext uri="{FF2B5EF4-FFF2-40B4-BE49-F238E27FC236}">
                  <a16:creationId xmlns:a16="http://schemas.microsoft.com/office/drawing/2014/main" id="{F5DFD83E-D664-4D01-9ECB-6AEA8EB1FF43}"/>
                </a:ext>
              </a:extLst>
            </p:cNvPr>
            <p:cNvCxnSpPr>
              <a:cxnSpLocks/>
            </p:cNvCxnSpPr>
            <p:nvPr/>
          </p:nvCxnSpPr>
          <p:spPr>
            <a:xfrm>
              <a:off x="1275886" y="1904621"/>
              <a:ext cx="309676" cy="0"/>
            </a:xfrm>
            <a:prstGeom prst="line">
              <a:avLst/>
            </a:prstGeom>
            <a:noFill/>
            <a:ln w="9525" cap="flat" cmpd="sng" algn="ctr">
              <a:solidFill>
                <a:srgbClr val="0078D4"/>
              </a:solidFill>
              <a:prstDash val="dashDot"/>
              <a:headEnd type="none" w="lg" len="med"/>
              <a:tailEnd type="none" w="lg" len="med"/>
            </a:ln>
            <a:effectLst/>
          </p:spPr>
        </p:cxnSp>
        <p:cxnSp>
          <p:nvCxnSpPr>
            <p:cNvPr id="276" name="Straight Connector 275">
              <a:extLst>
                <a:ext uri="{FF2B5EF4-FFF2-40B4-BE49-F238E27FC236}">
                  <a16:creationId xmlns:a16="http://schemas.microsoft.com/office/drawing/2014/main" id="{8A82D817-5F96-4774-B5F8-657D283FA511}"/>
                </a:ext>
              </a:extLst>
            </p:cNvPr>
            <p:cNvCxnSpPr>
              <a:cxnSpLocks/>
            </p:cNvCxnSpPr>
            <p:nvPr/>
          </p:nvCxnSpPr>
          <p:spPr>
            <a:xfrm flipV="1">
              <a:off x="999497" y="567829"/>
              <a:ext cx="0" cy="742348"/>
            </a:xfrm>
            <a:prstGeom prst="line">
              <a:avLst/>
            </a:prstGeom>
            <a:noFill/>
            <a:ln w="9525" cap="flat" cmpd="sng" algn="ctr">
              <a:solidFill>
                <a:srgbClr val="0078D4"/>
              </a:solidFill>
              <a:prstDash val="dashDot"/>
              <a:headEnd type="none" w="lg" len="med"/>
              <a:tailEnd type="none" w="lg" len="med"/>
            </a:ln>
            <a:effectLst/>
          </p:spPr>
        </p:cxnSp>
        <p:cxnSp>
          <p:nvCxnSpPr>
            <p:cNvPr id="277" name="Straight Connector 276">
              <a:extLst>
                <a:ext uri="{FF2B5EF4-FFF2-40B4-BE49-F238E27FC236}">
                  <a16:creationId xmlns:a16="http://schemas.microsoft.com/office/drawing/2014/main" id="{E55D2AD6-816F-428D-95C1-5ADB5F53A938}"/>
                </a:ext>
              </a:extLst>
            </p:cNvPr>
            <p:cNvCxnSpPr>
              <a:cxnSpLocks/>
            </p:cNvCxnSpPr>
            <p:nvPr/>
          </p:nvCxnSpPr>
          <p:spPr>
            <a:xfrm flipV="1">
              <a:off x="999497" y="3412143"/>
              <a:ext cx="0" cy="486591"/>
            </a:xfrm>
            <a:prstGeom prst="line">
              <a:avLst/>
            </a:prstGeom>
            <a:noFill/>
            <a:ln w="9525" cap="flat" cmpd="sng" algn="ctr">
              <a:solidFill>
                <a:srgbClr val="0078D4"/>
              </a:solidFill>
              <a:prstDash val="dashDot"/>
              <a:headEnd type="none" w="lg" len="med"/>
              <a:tailEnd type="none" w="lg" len="med"/>
            </a:ln>
            <a:effectLst/>
          </p:spPr>
        </p:cxnSp>
      </p:grpSp>
      <p:grpSp>
        <p:nvGrpSpPr>
          <p:cNvPr id="114" name="Group 113">
            <a:extLst>
              <a:ext uri="{FF2B5EF4-FFF2-40B4-BE49-F238E27FC236}">
                <a16:creationId xmlns:a16="http://schemas.microsoft.com/office/drawing/2014/main" id="{2FDFB5CC-2CC3-46A7-8DD8-0F6CF454D03E}"/>
              </a:ext>
            </a:extLst>
          </p:cNvPr>
          <p:cNvGrpSpPr/>
          <p:nvPr/>
        </p:nvGrpSpPr>
        <p:grpSpPr>
          <a:xfrm>
            <a:off x="1231511" y="2156950"/>
            <a:ext cx="1422230" cy="3170986"/>
            <a:chOff x="689398" y="265011"/>
            <a:chExt cx="1422230" cy="4001019"/>
          </a:xfrm>
        </p:grpSpPr>
        <p:cxnSp>
          <p:nvCxnSpPr>
            <p:cNvPr id="97" name="Straight Connector 96">
              <a:extLst>
                <a:ext uri="{FF2B5EF4-FFF2-40B4-BE49-F238E27FC236}">
                  <a16:creationId xmlns:a16="http://schemas.microsoft.com/office/drawing/2014/main" id="{A57F22FF-B09A-4CD6-9ADE-2A443A79B0E5}"/>
                </a:ext>
              </a:extLst>
            </p:cNvPr>
            <p:cNvCxnSpPr>
              <a:cxnSpLocks/>
            </p:cNvCxnSpPr>
            <p:nvPr/>
          </p:nvCxnSpPr>
          <p:spPr>
            <a:xfrm>
              <a:off x="1076280" y="1769199"/>
              <a:ext cx="708888" cy="0"/>
            </a:xfrm>
            <a:prstGeom prst="line">
              <a:avLst/>
            </a:prstGeom>
            <a:noFill/>
            <a:ln w="9525" cap="flat" cmpd="sng" algn="ctr">
              <a:solidFill>
                <a:srgbClr val="0078D4"/>
              </a:solidFill>
              <a:prstDash val="dashDot"/>
              <a:headEnd type="none" w="lg" len="med"/>
              <a:tailEnd type="none" w="lg" len="med"/>
            </a:ln>
            <a:effectLst/>
          </p:spPr>
        </p:cxnSp>
        <p:cxnSp>
          <p:nvCxnSpPr>
            <p:cNvPr id="99" name="Straight Connector 98">
              <a:extLst>
                <a:ext uri="{FF2B5EF4-FFF2-40B4-BE49-F238E27FC236}">
                  <a16:creationId xmlns:a16="http://schemas.microsoft.com/office/drawing/2014/main" id="{8D7DC308-C8B9-4C69-9E17-C4466C226D0E}"/>
                </a:ext>
              </a:extLst>
            </p:cNvPr>
            <p:cNvCxnSpPr>
              <a:cxnSpLocks/>
            </p:cNvCxnSpPr>
            <p:nvPr/>
          </p:nvCxnSpPr>
          <p:spPr>
            <a:xfrm>
              <a:off x="1402740" y="1644432"/>
              <a:ext cx="708888" cy="0"/>
            </a:xfrm>
            <a:prstGeom prst="line">
              <a:avLst/>
            </a:prstGeom>
            <a:noFill/>
            <a:ln w="9525" cap="flat" cmpd="sng" algn="ctr">
              <a:solidFill>
                <a:srgbClr val="0078D4"/>
              </a:solidFill>
              <a:prstDash val="dashDot"/>
              <a:headEnd type="none" w="lg" len="med"/>
              <a:tailEnd type="none" w="lg" len="med"/>
            </a:ln>
            <a:effectLst/>
          </p:spPr>
        </p:cxnSp>
        <p:sp>
          <p:nvSpPr>
            <p:cNvPr id="101" name="Right Brace 100">
              <a:extLst>
                <a:ext uri="{FF2B5EF4-FFF2-40B4-BE49-F238E27FC236}">
                  <a16:creationId xmlns:a16="http://schemas.microsoft.com/office/drawing/2014/main" id="{3194E9A8-7179-42BF-99A7-004D6E28A97C}"/>
                </a:ext>
              </a:extLst>
            </p:cNvPr>
            <p:cNvSpPr/>
            <p:nvPr/>
          </p:nvSpPr>
          <p:spPr>
            <a:xfrm>
              <a:off x="689398" y="265011"/>
              <a:ext cx="341351" cy="4001019"/>
            </a:xfrm>
            <a:prstGeom prst="rightBrace">
              <a:avLst>
                <a:gd name="adj1" fmla="val 56504"/>
                <a:gd name="adj2" fmla="val 37474"/>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sp>
          <p:nvSpPr>
            <p:cNvPr id="103" name="Arc 102">
              <a:extLst>
                <a:ext uri="{FF2B5EF4-FFF2-40B4-BE49-F238E27FC236}">
                  <a16:creationId xmlns:a16="http://schemas.microsoft.com/office/drawing/2014/main" id="{DA7BBF61-A9AC-4374-A55B-3FADCD2EE106}"/>
                </a:ext>
              </a:extLst>
            </p:cNvPr>
            <p:cNvSpPr/>
            <p:nvPr/>
          </p:nvSpPr>
          <p:spPr>
            <a:xfrm rot="10800000">
              <a:off x="996793" y="1396558"/>
              <a:ext cx="247874" cy="247874"/>
            </a:xfrm>
            <a:prstGeom prst="arc">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105" name="Straight Connector 104">
              <a:extLst>
                <a:ext uri="{FF2B5EF4-FFF2-40B4-BE49-F238E27FC236}">
                  <a16:creationId xmlns:a16="http://schemas.microsoft.com/office/drawing/2014/main" id="{E70BCA7A-99D3-4372-8C84-96349CDF50B9}"/>
                </a:ext>
              </a:extLst>
            </p:cNvPr>
            <p:cNvCxnSpPr>
              <a:cxnSpLocks/>
            </p:cNvCxnSpPr>
            <p:nvPr/>
          </p:nvCxnSpPr>
          <p:spPr>
            <a:xfrm flipV="1">
              <a:off x="995956" y="2197892"/>
              <a:ext cx="0" cy="911363"/>
            </a:xfrm>
            <a:prstGeom prst="line">
              <a:avLst/>
            </a:prstGeom>
            <a:noFill/>
            <a:ln w="9525" cap="flat" cmpd="sng" algn="ctr">
              <a:solidFill>
                <a:srgbClr val="0078D4"/>
              </a:solidFill>
              <a:prstDash val="dashDot"/>
              <a:headEnd type="none" w="lg" len="med"/>
              <a:tailEnd type="none" w="lg" len="med"/>
            </a:ln>
            <a:effectLst/>
          </p:spPr>
        </p:cxnSp>
        <p:sp>
          <p:nvSpPr>
            <p:cNvPr id="107" name="Arc 106">
              <a:extLst>
                <a:ext uri="{FF2B5EF4-FFF2-40B4-BE49-F238E27FC236}">
                  <a16:creationId xmlns:a16="http://schemas.microsoft.com/office/drawing/2014/main" id="{8B1E2609-E3D1-4F60-9314-F647A878128B}"/>
                </a:ext>
              </a:extLst>
            </p:cNvPr>
            <p:cNvSpPr/>
            <p:nvPr/>
          </p:nvSpPr>
          <p:spPr>
            <a:xfrm rot="16200000">
              <a:off x="996793" y="1905999"/>
              <a:ext cx="247874" cy="247874"/>
            </a:xfrm>
            <a:prstGeom prst="arc">
              <a:avLst/>
            </a:prstGeom>
            <a:noFill/>
            <a:ln w="9525" cap="flat" cmpd="sng" algn="ctr">
              <a:solidFill>
                <a:srgbClr val="0078D4"/>
              </a:solidFill>
              <a:prstDash val="dashDot"/>
              <a:headEnd type="none" w="lg" len="med"/>
              <a:tailEnd type="none" w="lg" len="med"/>
            </a:ln>
            <a:effectLst/>
          </p:spPr>
          <p:style>
            <a:lnRef idx="0">
              <a:scrgbClr r="0" g="0" b="0"/>
            </a:lnRef>
            <a:fillRef idx="0">
              <a:scrgbClr r="0" g="0" b="0"/>
            </a:fillRef>
            <a:effectRef idx="0">
              <a:scrgbClr r="0" g="0" b="0"/>
            </a:effectRef>
            <a:fontRef idx="major"/>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j-ea"/>
                <a:cs typeface="+mj-cs"/>
              </a:endParaRPr>
            </a:p>
          </p:txBody>
        </p:sp>
        <p:cxnSp>
          <p:nvCxnSpPr>
            <p:cNvPr id="109" name="Straight Connector 108">
              <a:extLst>
                <a:ext uri="{FF2B5EF4-FFF2-40B4-BE49-F238E27FC236}">
                  <a16:creationId xmlns:a16="http://schemas.microsoft.com/office/drawing/2014/main" id="{BB44F57E-9AD7-4921-AE29-851F77916DA0}"/>
                </a:ext>
              </a:extLst>
            </p:cNvPr>
            <p:cNvCxnSpPr>
              <a:cxnSpLocks/>
            </p:cNvCxnSpPr>
            <p:nvPr/>
          </p:nvCxnSpPr>
          <p:spPr>
            <a:xfrm>
              <a:off x="1275886" y="1904621"/>
              <a:ext cx="309676" cy="0"/>
            </a:xfrm>
            <a:prstGeom prst="line">
              <a:avLst/>
            </a:prstGeom>
            <a:noFill/>
            <a:ln w="9525" cap="flat" cmpd="sng" algn="ctr">
              <a:solidFill>
                <a:srgbClr val="0078D4"/>
              </a:solidFill>
              <a:prstDash val="dashDot"/>
              <a:headEnd type="none" w="lg" len="med"/>
              <a:tailEnd type="none" w="lg" len="med"/>
            </a:ln>
            <a:effectLst/>
          </p:spPr>
        </p:cxnSp>
        <p:cxnSp>
          <p:nvCxnSpPr>
            <p:cNvPr id="111" name="Straight Connector 110">
              <a:extLst>
                <a:ext uri="{FF2B5EF4-FFF2-40B4-BE49-F238E27FC236}">
                  <a16:creationId xmlns:a16="http://schemas.microsoft.com/office/drawing/2014/main" id="{FB8875DF-D02B-41A9-B623-257CB2D341E9}"/>
                </a:ext>
              </a:extLst>
            </p:cNvPr>
            <p:cNvCxnSpPr>
              <a:cxnSpLocks/>
            </p:cNvCxnSpPr>
            <p:nvPr/>
          </p:nvCxnSpPr>
          <p:spPr>
            <a:xfrm flipV="1">
              <a:off x="999497" y="567829"/>
              <a:ext cx="0" cy="742348"/>
            </a:xfrm>
            <a:prstGeom prst="line">
              <a:avLst/>
            </a:prstGeom>
            <a:noFill/>
            <a:ln w="9525" cap="flat" cmpd="sng" algn="ctr">
              <a:solidFill>
                <a:srgbClr val="0078D4"/>
              </a:solidFill>
              <a:prstDash val="dashDot"/>
              <a:headEnd type="none" w="lg" len="med"/>
              <a:tailEnd type="none" w="lg" len="med"/>
            </a:ln>
            <a:effectLst/>
          </p:spPr>
        </p:cxnSp>
        <p:cxnSp>
          <p:nvCxnSpPr>
            <p:cNvPr id="113" name="Straight Connector 112">
              <a:extLst>
                <a:ext uri="{FF2B5EF4-FFF2-40B4-BE49-F238E27FC236}">
                  <a16:creationId xmlns:a16="http://schemas.microsoft.com/office/drawing/2014/main" id="{24AA607A-91A3-4AEC-A8D7-F1FBDFC5C3E0}"/>
                </a:ext>
              </a:extLst>
            </p:cNvPr>
            <p:cNvCxnSpPr>
              <a:cxnSpLocks/>
            </p:cNvCxnSpPr>
            <p:nvPr/>
          </p:nvCxnSpPr>
          <p:spPr>
            <a:xfrm flipV="1">
              <a:off x="999497" y="3412143"/>
              <a:ext cx="0" cy="486591"/>
            </a:xfrm>
            <a:prstGeom prst="line">
              <a:avLst/>
            </a:prstGeom>
            <a:noFill/>
            <a:ln w="9525" cap="flat" cmpd="sng" algn="ctr">
              <a:solidFill>
                <a:srgbClr val="0078D4"/>
              </a:solidFill>
              <a:prstDash val="dashDot"/>
              <a:headEnd type="none" w="lg" len="med"/>
              <a:tailEnd type="none" w="lg" len="med"/>
            </a:ln>
            <a:effectLst/>
          </p:spPr>
        </p:cxnSp>
      </p:grpSp>
      <p:sp>
        <p:nvSpPr>
          <p:cNvPr id="89" name="Rectangle: Rounded Corners 88">
            <a:extLst>
              <a:ext uri="{FF2B5EF4-FFF2-40B4-BE49-F238E27FC236}">
                <a16:creationId xmlns:a16="http://schemas.microsoft.com/office/drawing/2014/main" id="{DEAC54B8-1828-4658-82DE-0A1DD49BAC22}"/>
              </a:ext>
            </a:extLst>
          </p:cNvPr>
          <p:cNvSpPr/>
          <p:nvPr/>
        </p:nvSpPr>
        <p:spPr>
          <a:xfrm>
            <a:off x="1713614" y="2374257"/>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 name="Graphic 2">
            <a:extLst>
              <a:ext uri="{FF2B5EF4-FFF2-40B4-BE49-F238E27FC236}">
                <a16:creationId xmlns:a16="http://schemas.microsoft.com/office/drawing/2014/main" id="{E7095FB8-F219-4D47-9187-4FD27D4586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8638" y="3490109"/>
            <a:ext cx="380637" cy="380637"/>
          </a:xfrm>
          <a:prstGeom prst="rect">
            <a:avLst/>
          </a:prstGeom>
          <a:effectLst/>
        </p:spPr>
      </p:pic>
      <p:pic>
        <p:nvPicPr>
          <p:cNvPr id="4" name="Graphic 3">
            <a:extLst>
              <a:ext uri="{FF2B5EF4-FFF2-40B4-BE49-F238E27FC236}">
                <a16:creationId xmlns:a16="http://schemas.microsoft.com/office/drawing/2014/main" id="{D5D81B4B-5E0E-4A24-829C-B1928942CC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0329" y="2308951"/>
            <a:ext cx="380637" cy="380637"/>
          </a:xfrm>
          <a:prstGeom prst="rect">
            <a:avLst/>
          </a:prstGeom>
          <a:effectLst/>
        </p:spPr>
      </p:pic>
      <p:sp>
        <p:nvSpPr>
          <p:cNvPr id="6" name="TextBox 5">
            <a:extLst>
              <a:ext uri="{FF2B5EF4-FFF2-40B4-BE49-F238E27FC236}">
                <a16:creationId xmlns:a16="http://schemas.microsoft.com/office/drawing/2014/main" id="{6377FF10-3F29-467A-8DB5-41C19C4CE54F}"/>
              </a:ext>
            </a:extLst>
          </p:cNvPr>
          <p:cNvSpPr txBox="1"/>
          <p:nvPr/>
        </p:nvSpPr>
        <p:spPr>
          <a:xfrm>
            <a:off x="312755" y="2792297"/>
            <a:ext cx="1028280" cy="37446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a:ln>
                  <a:noFill/>
                </a:ln>
                <a:solidFill>
                  <a:srgbClr val="E6E6E6"/>
                </a:solidFill>
                <a:effectLst/>
                <a:uLnTx/>
                <a:uFillTx/>
                <a:latin typeface="Segoe UI Semibold" panose="020B0502040204020203" pitchFamily="34" charset="0"/>
                <a:ea typeface="+mn-ea"/>
                <a:cs typeface="Segoe UI Semibold" panose="020B0502040204020203" pitchFamily="34" charset="0"/>
              </a:rPr>
              <a:t>On-prem data</a:t>
            </a:r>
          </a:p>
          <a:p>
            <a:pPr marL="0" marR="0" lvl="0" indent="0" algn="l" defTabSz="914367" rtl="0" eaLnBrk="1" fontAlgn="auto" latinLnBrk="0" hangingPunct="1">
              <a:lnSpc>
                <a:spcPct val="100000"/>
              </a:lnSpc>
              <a:spcBef>
                <a:spcPts val="0"/>
              </a:spcBef>
              <a:spcAft>
                <a:spcPts val="400"/>
              </a:spcAft>
              <a:buClrTx/>
              <a:buSzTx/>
              <a:buFontTx/>
              <a:buNone/>
              <a:tabLst/>
              <a:defRPr/>
            </a:pPr>
            <a:endParaRPr kumimoji="0" lang="en-US" sz="9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8" name="TextBox 7">
            <a:extLst>
              <a:ext uri="{FF2B5EF4-FFF2-40B4-BE49-F238E27FC236}">
                <a16:creationId xmlns:a16="http://schemas.microsoft.com/office/drawing/2014/main" id="{D51D6C79-EBDC-4E7B-B15E-80736DC79767}"/>
              </a:ext>
            </a:extLst>
          </p:cNvPr>
          <p:cNvSpPr txBox="1"/>
          <p:nvPr/>
        </p:nvSpPr>
        <p:spPr>
          <a:xfrm>
            <a:off x="292959" y="3856482"/>
            <a:ext cx="1240107" cy="37446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a:ln>
                  <a:noFill/>
                </a:ln>
                <a:solidFill>
                  <a:srgbClr val="E6E6E6"/>
                </a:solidFill>
                <a:effectLst/>
                <a:uLnTx/>
                <a:uFillTx/>
                <a:latin typeface="Segoe UI Semibold" panose="020B0502040204020203" pitchFamily="34" charset="0"/>
                <a:ea typeface="+mn-ea"/>
                <a:cs typeface="Segoe UI Semibold" panose="020B0502040204020203" pitchFamily="34" charset="0"/>
              </a:rPr>
              <a:t>Cloud data</a:t>
            </a:r>
          </a:p>
          <a:p>
            <a:pPr marL="0" marR="0" lvl="0" indent="0" algn="l" defTabSz="914367" rtl="0" eaLnBrk="1" fontAlgn="auto" latinLnBrk="0" hangingPunct="1">
              <a:lnSpc>
                <a:spcPct val="100000"/>
              </a:lnSpc>
              <a:spcBef>
                <a:spcPts val="0"/>
              </a:spcBef>
              <a:spcAft>
                <a:spcPts val="400"/>
              </a:spcAft>
              <a:buClrTx/>
              <a:buSzTx/>
              <a:buFontTx/>
              <a:buNone/>
              <a:tabLst/>
              <a:defRPr/>
            </a:pPr>
            <a:endParaRPr kumimoji="0" lang="en-US" sz="9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10" name="TextBox 9">
            <a:extLst>
              <a:ext uri="{FF2B5EF4-FFF2-40B4-BE49-F238E27FC236}">
                <a16:creationId xmlns:a16="http://schemas.microsoft.com/office/drawing/2014/main" id="{6769D0E8-A236-48EA-8AEC-457A491F2EEA}"/>
              </a:ext>
            </a:extLst>
          </p:cNvPr>
          <p:cNvSpPr txBox="1"/>
          <p:nvPr/>
        </p:nvSpPr>
        <p:spPr>
          <a:xfrm>
            <a:off x="299366" y="4946817"/>
            <a:ext cx="1240107"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a:ln>
                  <a:noFill/>
                </a:ln>
                <a:solidFill>
                  <a:srgbClr val="E6E6E6"/>
                </a:solidFill>
                <a:effectLst/>
                <a:uLnTx/>
                <a:uFillTx/>
                <a:latin typeface="Segoe UI Semibold" panose="020B0502040204020203" pitchFamily="34" charset="0"/>
                <a:ea typeface="+mn-ea"/>
                <a:cs typeface="Segoe UI Semibold" panose="020B0502040204020203" pitchFamily="34" charset="0"/>
              </a:rPr>
              <a:t>SaaS data</a:t>
            </a:r>
          </a:p>
        </p:txBody>
      </p:sp>
      <p:pic>
        <p:nvPicPr>
          <p:cNvPr id="72" name="Graphic 71">
            <a:extLst>
              <a:ext uri="{FF2B5EF4-FFF2-40B4-BE49-F238E27FC236}">
                <a16:creationId xmlns:a16="http://schemas.microsoft.com/office/drawing/2014/main" id="{6889A31C-ED24-486F-932C-8546D9FD10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6940" y="4509248"/>
            <a:ext cx="381942" cy="381942"/>
          </a:xfrm>
          <a:prstGeom prst="rect">
            <a:avLst/>
          </a:prstGeom>
        </p:spPr>
      </p:pic>
      <p:pic>
        <p:nvPicPr>
          <p:cNvPr id="79" name="Picture 78">
            <a:extLst>
              <a:ext uri="{FF2B5EF4-FFF2-40B4-BE49-F238E27FC236}">
                <a16:creationId xmlns:a16="http://schemas.microsoft.com/office/drawing/2014/main" id="{55829C94-086D-45ED-B4C1-BFAA243C6FE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63792" y="638858"/>
            <a:ext cx="535026" cy="535026"/>
          </a:xfrm>
          <a:prstGeom prst="rect">
            <a:avLst/>
          </a:prstGeom>
        </p:spPr>
      </p:pic>
      <p:sp>
        <p:nvSpPr>
          <p:cNvPr id="86" name="Arrow: Chevron 85">
            <a:extLst>
              <a:ext uri="{FF2B5EF4-FFF2-40B4-BE49-F238E27FC236}">
                <a16:creationId xmlns:a16="http://schemas.microsoft.com/office/drawing/2014/main" id="{C4D02247-7433-4302-84D2-4760397F6EB4}"/>
              </a:ext>
            </a:extLst>
          </p:cNvPr>
          <p:cNvSpPr/>
          <p:nvPr/>
        </p:nvSpPr>
        <p:spPr>
          <a:xfrm>
            <a:off x="2752427" y="6208360"/>
            <a:ext cx="5472861" cy="357530"/>
          </a:xfrm>
          <a:prstGeom prst="chevron">
            <a:avLst>
              <a:gd name="adj" fmla="val 26023"/>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2) Compute</a:t>
            </a:r>
          </a:p>
        </p:txBody>
      </p:sp>
      <p:sp>
        <p:nvSpPr>
          <p:cNvPr id="88" name="Arrow: Chevron 87">
            <a:extLst>
              <a:ext uri="{FF2B5EF4-FFF2-40B4-BE49-F238E27FC236}">
                <a16:creationId xmlns:a16="http://schemas.microsoft.com/office/drawing/2014/main" id="{60972A5C-16AD-4197-A730-2E4593580EF9}"/>
              </a:ext>
            </a:extLst>
          </p:cNvPr>
          <p:cNvSpPr/>
          <p:nvPr/>
        </p:nvSpPr>
        <p:spPr>
          <a:xfrm>
            <a:off x="8225288" y="6208360"/>
            <a:ext cx="3517624" cy="357530"/>
          </a:xfrm>
          <a:prstGeom prst="chevron">
            <a:avLst>
              <a:gd name="adj" fmla="val 26023"/>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3) Communicate</a:t>
            </a:r>
          </a:p>
        </p:txBody>
      </p:sp>
      <p:sp>
        <p:nvSpPr>
          <p:cNvPr id="123" name="Rectangle: Rounded Corners 122">
            <a:extLst>
              <a:ext uri="{FF2B5EF4-FFF2-40B4-BE49-F238E27FC236}">
                <a16:creationId xmlns:a16="http://schemas.microsoft.com/office/drawing/2014/main" id="{09DE457D-33DD-4C5B-BB3E-38BC5AAE7946}"/>
              </a:ext>
            </a:extLst>
          </p:cNvPr>
          <p:cNvSpPr/>
          <p:nvPr/>
        </p:nvSpPr>
        <p:spPr>
          <a:xfrm>
            <a:off x="1719882" y="4771364"/>
            <a:ext cx="8638332" cy="1044993"/>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25" name="Picture 124" descr="Icon&#10;&#10;Description automatically generated">
            <a:extLst>
              <a:ext uri="{FF2B5EF4-FFF2-40B4-BE49-F238E27FC236}">
                <a16:creationId xmlns:a16="http://schemas.microsoft.com/office/drawing/2014/main" id="{04558BF8-FD1A-4C7C-AAE6-3286CFE231C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06458" y="4849263"/>
            <a:ext cx="671512" cy="671512"/>
          </a:xfrm>
          <a:prstGeom prst="rect">
            <a:avLst/>
          </a:prstGeom>
        </p:spPr>
      </p:pic>
      <p:sp>
        <p:nvSpPr>
          <p:cNvPr id="129" name="Arrow: Chevron 128">
            <a:extLst>
              <a:ext uri="{FF2B5EF4-FFF2-40B4-BE49-F238E27FC236}">
                <a16:creationId xmlns:a16="http://schemas.microsoft.com/office/drawing/2014/main" id="{AA239070-A9DE-43B2-BEB3-2AC3B068D2F8}"/>
              </a:ext>
            </a:extLst>
          </p:cNvPr>
          <p:cNvSpPr/>
          <p:nvPr/>
        </p:nvSpPr>
        <p:spPr>
          <a:xfrm>
            <a:off x="235005" y="6206441"/>
            <a:ext cx="2517421" cy="357530"/>
          </a:xfrm>
          <a:prstGeom prst="chevron">
            <a:avLst>
              <a:gd name="adj" fmla="val 26023"/>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1) Collect</a:t>
            </a:r>
          </a:p>
        </p:txBody>
      </p:sp>
      <p:sp>
        <p:nvSpPr>
          <p:cNvPr id="130" name="TextBox 129">
            <a:extLst>
              <a:ext uri="{FF2B5EF4-FFF2-40B4-BE49-F238E27FC236}">
                <a16:creationId xmlns:a16="http://schemas.microsoft.com/office/drawing/2014/main" id="{B842E38B-7DC3-470B-B9A9-43845EEC0726}"/>
              </a:ext>
            </a:extLst>
          </p:cNvPr>
          <p:cNvSpPr txBox="1"/>
          <p:nvPr/>
        </p:nvSpPr>
        <p:spPr>
          <a:xfrm>
            <a:off x="2294199" y="5453523"/>
            <a:ext cx="66109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stage 1</a:t>
            </a:r>
          </a:p>
        </p:txBody>
      </p:sp>
      <p:sp>
        <p:nvSpPr>
          <p:cNvPr id="136" name="Rectangle: Rounded Corners 135">
            <a:extLst>
              <a:ext uri="{FF2B5EF4-FFF2-40B4-BE49-F238E27FC236}">
                <a16:creationId xmlns:a16="http://schemas.microsoft.com/office/drawing/2014/main" id="{02CF6BEE-685A-4E8C-BAAA-826EA2081D5F}"/>
              </a:ext>
            </a:extLst>
          </p:cNvPr>
          <p:cNvSpPr/>
          <p:nvPr/>
        </p:nvSpPr>
        <p:spPr>
          <a:xfrm>
            <a:off x="1710555" y="1246053"/>
            <a:ext cx="8638333" cy="1044993"/>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40" name="Picture 139" descr="Icon&#10;&#10;Description automatically generated">
            <a:extLst>
              <a:ext uri="{FF2B5EF4-FFF2-40B4-BE49-F238E27FC236}">
                <a16:creationId xmlns:a16="http://schemas.microsoft.com/office/drawing/2014/main" id="{68917B95-3CD3-437E-BE21-975E3673F0C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91368" y="1283021"/>
            <a:ext cx="440185" cy="440185"/>
          </a:xfrm>
          <a:prstGeom prst="rect">
            <a:avLst/>
          </a:prstGeom>
        </p:spPr>
      </p:pic>
      <p:sp>
        <p:nvSpPr>
          <p:cNvPr id="142" name="TextBox 141">
            <a:extLst>
              <a:ext uri="{FF2B5EF4-FFF2-40B4-BE49-F238E27FC236}">
                <a16:creationId xmlns:a16="http://schemas.microsoft.com/office/drawing/2014/main" id="{660349F2-DFAB-45AC-8777-F04712574427}"/>
              </a:ext>
            </a:extLst>
          </p:cNvPr>
          <p:cNvSpPr txBox="1"/>
          <p:nvPr/>
        </p:nvSpPr>
        <p:spPr>
          <a:xfrm>
            <a:off x="2421232" y="213448"/>
            <a:ext cx="116049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Engineers</a:t>
            </a:r>
          </a:p>
        </p:txBody>
      </p:sp>
      <p:pic>
        <p:nvPicPr>
          <p:cNvPr id="144" name="Picture 143">
            <a:extLst>
              <a:ext uri="{FF2B5EF4-FFF2-40B4-BE49-F238E27FC236}">
                <a16:creationId xmlns:a16="http://schemas.microsoft.com/office/drawing/2014/main" id="{4824BD58-7E99-405D-A6E1-65B836CD7F4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72987" y="579134"/>
            <a:ext cx="535026" cy="535026"/>
          </a:xfrm>
          <a:prstGeom prst="rect">
            <a:avLst/>
          </a:prstGeom>
        </p:spPr>
      </p:pic>
      <p:pic>
        <p:nvPicPr>
          <p:cNvPr id="148" name="Picture 147">
            <a:extLst>
              <a:ext uri="{FF2B5EF4-FFF2-40B4-BE49-F238E27FC236}">
                <a16:creationId xmlns:a16="http://schemas.microsoft.com/office/drawing/2014/main" id="{BD49C2F2-49F4-4BA1-AD9E-0E1E0A6AC57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96964" y="603539"/>
            <a:ext cx="535026" cy="535026"/>
          </a:xfrm>
          <a:prstGeom prst="rect">
            <a:avLst/>
          </a:prstGeom>
        </p:spPr>
      </p:pic>
      <p:sp>
        <p:nvSpPr>
          <p:cNvPr id="150" name="TextBox 149">
            <a:extLst>
              <a:ext uri="{FF2B5EF4-FFF2-40B4-BE49-F238E27FC236}">
                <a16:creationId xmlns:a16="http://schemas.microsoft.com/office/drawing/2014/main" id="{9220329C-D4C1-49B0-9336-BC9359BDB974}"/>
              </a:ext>
            </a:extLst>
          </p:cNvPr>
          <p:cNvSpPr txBox="1"/>
          <p:nvPr/>
        </p:nvSpPr>
        <p:spPr>
          <a:xfrm>
            <a:off x="7296367" y="369438"/>
            <a:ext cx="83565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Analysts</a:t>
            </a:r>
          </a:p>
        </p:txBody>
      </p:sp>
      <p:sp>
        <p:nvSpPr>
          <p:cNvPr id="168" name="TextBox 167">
            <a:extLst>
              <a:ext uri="{FF2B5EF4-FFF2-40B4-BE49-F238E27FC236}">
                <a16:creationId xmlns:a16="http://schemas.microsoft.com/office/drawing/2014/main" id="{43F5A343-B66B-4CC6-A88E-4E065C9FD944}"/>
              </a:ext>
            </a:extLst>
          </p:cNvPr>
          <p:cNvSpPr txBox="1"/>
          <p:nvPr/>
        </p:nvSpPr>
        <p:spPr>
          <a:xfrm>
            <a:off x="4436812" y="134942"/>
            <a:ext cx="116049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Scientists</a:t>
            </a:r>
          </a:p>
        </p:txBody>
      </p:sp>
      <p:sp>
        <p:nvSpPr>
          <p:cNvPr id="172" name="TextBox 171">
            <a:extLst>
              <a:ext uri="{FF2B5EF4-FFF2-40B4-BE49-F238E27FC236}">
                <a16:creationId xmlns:a16="http://schemas.microsoft.com/office/drawing/2014/main" id="{4EEF23D9-84A8-428D-AC19-297226050683}"/>
              </a:ext>
            </a:extLst>
          </p:cNvPr>
          <p:cNvSpPr txBox="1"/>
          <p:nvPr/>
        </p:nvSpPr>
        <p:spPr>
          <a:xfrm>
            <a:off x="5975548" y="154311"/>
            <a:ext cx="128526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Contracted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Data Scientists</a:t>
            </a:r>
          </a:p>
        </p:txBody>
      </p:sp>
      <p:pic>
        <p:nvPicPr>
          <p:cNvPr id="174" name="Picture 173">
            <a:extLst>
              <a:ext uri="{FF2B5EF4-FFF2-40B4-BE49-F238E27FC236}">
                <a16:creationId xmlns:a16="http://schemas.microsoft.com/office/drawing/2014/main" id="{C33D7169-7A47-44FD-98F6-385F683EDCF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82899" y="653195"/>
            <a:ext cx="428625" cy="428625"/>
          </a:xfrm>
          <a:prstGeom prst="rect">
            <a:avLst/>
          </a:prstGeom>
        </p:spPr>
      </p:pic>
      <p:pic>
        <p:nvPicPr>
          <p:cNvPr id="176" name="Picture 175">
            <a:extLst>
              <a:ext uri="{FF2B5EF4-FFF2-40B4-BE49-F238E27FC236}">
                <a16:creationId xmlns:a16="http://schemas.microsoft.com/office/drawing/2014/main" id="{222A0034-4B10-46A6-8B47-CB8C83BA72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89283" y="605509"/>
            <a:ext cx="535026" cy="535026"/>
          </a:xfrm>
          <a:prstGeom prst="rect">
            <a:avLst/>
          </a:prstGeom>
        </p:spPr>
      </p:pic>
      <p:sp>
        <p:nvSpPr>
          <p:cNvPr id="178" name="TextBox 177">
            <a:extLst>
              <a:ext uri="{FF2B5EF4-FFF2-40B4-BE49-F238E27FC236}">
                <a16:creationId xmlns:a16="http://schemas.microsoft.com/office/drawing/2014/main" id="{92C102F9-0BDD-4EEF-9588-200D27AC66DC}"/>
              </a:ext>
            </a:extLst>
          </p:cNvPr>
          <p:cNvSpPr txBox="1"/>
          <p:nvPr/>
        </p:nvSpPr>
        <p:spPr>
          <a:xfrm>
            <a:off x="8088345" y="182093"/>
            <a:ext cx="128526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Learners,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Educators </a:t>
            </a:r>
          </a:p>
        </p:txBody>
      </p:sp>
      <p:pic>
        <p:nvPicPr>
          <p:cNvPr id="180" name="Picture 179">
            <a:extLst>
              <a:ext uri="{FF2B5EF4-FFF2-40B4-BE49-F238E27FC236}">
                <a16:creationId xmlns:a16="http://schemas.microsoft.com/office/drawing/2014/main" id="{00886AB4-9140-4985-8168-4AEB5111DF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31575" y="595879"/>
            <a:ext cx="535026" cy="535026"/>
          </a:xfrm>
          <a:prstGeom prst="rect">
            <a:avLst/>
          </a:prstGeom>
        </p:spPr>
      </p:pic>
      <p:sp>
        <p:nvSpPr>
          <p:cNvPr id="182" name="TextBox 181">
            <a:extLst>
              <a:ext uri="{FF2B5EF4-FFF2-40B4-BE49-F238E27FC236}">
                <a16:creationId xmlns:a16="http://schemas.microsoft.com/office/drawing/2014/main" id="{69AC860F-55FE-4E9C-87AD-27251713802D}"/>
              </a:ext>
            </a:extLst>
          </p:cNvPr>
          <p:cNvSpPr txBox="1"/>
          <p:nvPr/>
        </p:nvSpPr>
        <p:spPr>
          <a:xfrm>
            <a:off x="9200977" y="197399"/>
            <a:ext cx="128526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School Leaders,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Researchers </a:t>
            </a:r>
          </a:p>
        </p:txBody>
      </p:sp>
      <p:sp>
        <p:nvSpPr>
          <p:cNvPr id="2" name="TextBox 1">
            <a:extLst>
              <a:ext uri="{FF2B5EF4-FFF2-40B4-BE49-F238E27FC236}">
                <a16:creationId xmlns:a16="http://schemas.microsoft.com/office/drawing/2014/main" id="{F00B6A24-D0C4-449F-B8F8-C67FEE33DCA8}"/>
              </a:ext>
            </a:extLst>
          </p:cNvPr>
          <p:cNvSpPr txBox="1"/>
          <p:nvPr/>
        </p:nvSpPr>
        <p:spPr>
          <a:xfrm>
            <a:off x="1845710" y="2381691"/>
            <a:ext cx="76214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Ingest</a:t>
            </a:r>
          </a:p>
        </p:txBody>
      </p:sp>
      <p:pic>
        <p:nvPicPr>
          <p:cNvPr id="5" name="Picture 4" descr="Icon&#10;&#10;Description automatically generated">
            <a:extLst>
              <a:ext uri="{FF2B5EF4-FFF2-40B4-BE49-F238E27FC236}">
                <a16:creationId xmlns:a16="http://schemas.microsoft.com/office/drawing/2014/main" id="{E5D9D6A9-A447-48C5-AA83-5D4266664C6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022656" y="2956459"/>
            <a:ext cx="494250" cy="494250"/>
          </a:xfrm>
          <a:prstGeom prst="rect">
            <a:avLst/>
          </a:prstGeom>
        </p:spPr>
      </p:pic>
      <p:pic>
        <p:nvPicPr>
          <p:cNvPr id="7" name="Picture 6">
            <a:extLst>
              <a:ext uri="{FF2B5EF4-FFF2-40B4-BE49-F238E27FC236}">
                <a16:creationId xmlns:a16="http://schemas.microsoft.com/office/drawing/2014/main" id="{0EF04D42-A98B-42CF-92F5-88130A5C204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63707" y="3800080"/>
            <a:ext cx="527147" cy="527147"/>
          </a:xfrm>
          <a:prstGeom prst="rect">
            <a:avLst/>
          </a:prstGeom>
        </p:spPr>
      </p:pic>
      <p:sp>
        <p:nvSpPr>
          <p:cNvPr id="9" name="Rectangle: Rounded Corners 8">
            <a:extLst>
              <a:ext uri="{FF2B5EF4-FFF2-40B4-BE49-F238E27FC236}">
                <a16:creationId xmlns:a16="http://schemas.microsoft.com/office/drawing/2014/main" id="{0DF4A16D-6344-4404-9630-B9919C5C3A26}"/>
              </a:ext>
            </a:extLst>
          </p:cNvPr>
          <p:cNvSpPr/>
          <p:nvPr/>
        </p:nvSpPr>
        <p:spPr>
          <a:xfrm>
            <a:off x="2798403" y="2373330"/>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Rounded Corners 12">
            <a:extLst>
              <a:ext uri="{FF2B5EF4-FFF2-40B4-BE49-F238E27FC236}">
                <a16:creationId xmlns:a16="http://schemas.microsoft.com/office/drawing/2014/main" id="{B632E46D-D48B-4C5D-9CCB-DB48391DE3D7}"/>
              </a:ext>
            </a:extLst>
          </p:cNvPr>
          <p:cNvSpPr/>
          <p:nvPr/>
        </p:nvSpPr>
        <p:spPr>
          <a:xfrm>
            <a:off x="3878620" y="2369349"/>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Rectangle: Rounded Corners 13">
            <a:extLst>
              <a:ext uri="{FF2B5EF4-FFF2-40B4-BE49-F238E27FC236}">
                <a16:creationId xmlns:a16="http://schemas.microsoft.com/office/drawing/2014/main" id="{3D5741B9-9924-4049-8847-890528FC824C}"/>
              </a:ext>
            </a:extLst>
          </p:cNvPr>
          <p:cNvSpPr/>
          <p:nvPr/>
        </p:nvSpPr>
        <p:spPr>
          <a:xfrm>
            <a:off x="4963409" y="2368422"/>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Rounded Corners 14">
            <a:extLst>
              <a:ext uri="{FF2B5EF4-FFF2-40B4-BE49-F238E27FC236}">
                <a16:creationId xmlns:a16="http://schemas.microsoft.com/office/drawing/2014/main" id="{06AE9D4E-AE49-44CB-B56F-B3469114524D}"/>
              </a:ext>
            </a:extLst>
          </p:cNvPr>
          <p:cNvSpPr/>
          <p:nvPr/>
        </p:nvSpPr>
        <p:spPr>
          <a:xfrm>
            <a:off x="6060282" y="2369050"/>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AAF70D0B-9936-48E6-B5B0-0C5F55B036A1}"/>
              </a:ext>
            </a:extLst>
          </p:cNvPr>
          <p:cNvSpPr txBox="1"/>
          <p:nvPr/>
        </p:nvSpPr>
        <p:spPr>
          <a:xfrm>
            <a:off x="6141809" y="2379560"/>
            <a:ext cx="108635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Build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&amp; Train</a:t>
            </a:r>
          </a:p>
        </p:txBody>
      </p:sp>
      <p:sp>
        <p:nvSpPr>
          <p:cNvPr id="19" name="Rectangle: Rounded Corners 18">
            <a:extLst>
              <a:ext uri="{FF2B5EF4-FFF2-40B4-BE49-F238E27FC236}">
                <a16:creationId xmlns:a16="http://schemas.microsoft.com/office/drawing/2014/main" id="{E25386C3-7136-45D7-97FD-B58A67D92159}"/>
              </a:ext>
            </a:extLst>
          </p:cNvPr>
          <p:cNvSpPr/>
          <p:nvPr/>
        </p:nvSpPr>
        <p:spPr>
          <a:xfrm>
            <a:off x="7145071" y="2368123"/>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Rectangle: Rounded Corners 19">
            <a:extLst>
              <a:ext uri="{FF2B5EF4-FFF2-40B4-BE49-F238E27FC236}">
                <a16:creationId xmlns:a16="http://schemas.microsoft.com/office/drawing/2014/main" id="{65BFC307-F8B6-4823-AF35-0EE9901891F2}"/>
              </a:ext>
            </a:extLst>
          </p:cNvPr>
          <p:cNvSpPr/>
          <p:nvPr/>
        </p:nvSpPr>
        <p:spPr>
          <a:xfrm>
            <a:off x="8225288" y="2364142"/>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Rectangle: Rounded Corners 20">
            <a:extLst>
              <a:ext uri="{FF2B5EF4-FFF2-40B4-BE49-F238E27FC236}">
                <a16:creationId xmlns:a16="http://schemas.microsoft.com/office/drawing/2014/main" id="{206312CC-41DF-467F-BD2D-354BD71AEA70}"/>
              </a:ext>
            </a:extLst>
          </p:cNvPr>
          <p:cNvSpPr/>
          <p:nvPr/>
        </p:nvSpPr>
        <p:spPr>
          <a:xfrm>
            <a:off x="9310077" y="2363215"/>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8609C80E-9172-4C65-B29C-3971BF33D35E}"/>
              </a:ext>
            </a:extLst>
          </p:cNvPr>
          <p:cNvSpPr txBox="1"/>
          <p:nvPr/>
        </p:nvSpPr>
        <p:spPr>
          <a:xfrm>
            <a:off x="2894112" y="2396947"/>
            <a:ext cx="92644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Prepare</a:t>
            </a:r>
          </a:p>
        </p:txBody>
      </p:sp>
      <p:sp>
        <p:nvSpPr>
          <p:cNvPr id="23" name="TextBox 22">
            <a:extLst>
              <a:ext uri="{FF2B5EF4-FFF2-40B4-BE49-F238E27FC236}">
                <a16:creationId xmlns:a16="http://schemas.microsoft.com/office/drawing/2014/main" id="{DC803F25-EC02-4A47-B5F1-280BF1F8DF5C}"/>
              </a:ext>
            </a:extLst>
          </p:cNvPr>
          <p:cNvSpPr txBox="1"/>
          <p:nvPr/>
        </p:nvSpPr>
        <p:spPr>
          <a:xfrm>
            <a:off x="3899991" y="2368422"/>
            <a:ext cx="116189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Transform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&amp; Enrich</a:t>
            </a:r>
          </a:p>
        </p:txBody>
      </p:sp>
      <p:pic>
        <p:nvPicPr>
          <p:cNvPr id="24" name="Graphic 23">
            <a:extLst>
              <a:ext uri="{FF2B5EF4-FFF2-40B4-BE49-F238E27FC236}">
                <a16:creationId xmlns:a16="http://schemas.microsoft.com/office/drawing/2014/main" id="{26AA8D8D-ACF4-40AC-B759-17654BAE60E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009322" y="3794712"/>
            <a:ext cx="573112" cy="573112"/>
          </a:xfrm>
          <a:prstGeom prst="rect">
            <a:avLst/>
          </a:prstGeom>
        </p:spPr>
      </p:pic>
      <p:pic>
        <p:nvPicPr>
          <p:cNvPr id="25" name="Graphic 24">
            <a:extLst>
              <a:ext uri="{FF2B5EF4-FFF2-40B4-BE49-F238E27FC236}">
                <a16:creationId xmlns:a16="http://schemas.microsoft.com/office/drawing/2014/main" id="{A3A0F6B8-49C1-4949-BE41-A6439F22ED5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097947" y="3806843"/>
            <a:ext cx="573112" cy="573112"/>
          </a:xfrm>
          <a:prstGeom prst="rect">
            <a:avLst/>
          </a:prstGeom>
        </p:spPr>
      </p:pic>
      <p:pic>
        <p:nvPicPr>
          <p:cNvPr id="26" name="Graphic 25">
            <a:extLst>
              <a:ext uri="{FF2B5EF4-FFF2-40B4-BE49-F238E27FC236}">
                <a16:creationId xmlns:a16="http://schemas.microsoft.com/office/drawing/2014/main" id="{9F852688-D0C5-485D-AE48-2DEB6EA9D3A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179248" y="3791018"/>
            <a:ext cx="573112" cy="573112"/>
          </a:xfrm>
          <a:prstGeom prst="rect">
            <a:avLst/>
          </a:prstGeom>
        </p:spPr>
      </p:pic>
      <p:pic>
        <p:nvPicPr>
          <p:cNvPr id="27" name="Picture 26">
            <a:extLst>
              <a:ext uri="{FF2B5EF4-FFF2-40B4-BE49-F238E27FC236}">
                <a16:creationId xmlns:a16="http://schemas.microsoft.com/office/drawing/2014/main" id="{49D36EC5-BE92-427A-92E0-3873F5F758E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578446" y="3870746"/>
            <a:ext cx="527147" cy="527147"/>
          </a:xfrm>
          <a:prstGeom prst="rect">
            <a:avLst/>
          </a:prstGeom>
        </p:spPr>
      </p:pic>
      <p:pic>
        <p:nvPicPr>
          <p:cNvPr id="28" name="Picture 27" descr="Icon&#10;&#10;Description automatically generated">
            <a:extLst>
              <a:ext uri="{FF2B5EF4-FFF2-40B4-BE49-F238E27FC236}">
                <a16:creationId xmlns:a16="http://schemas.microsoft.com/office/drawing/2014/main" id="{11511D50-6050-4E90-A6B4-26C90345B60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513695" y="2962281"/>
            <a:ext cx="494250" cy="494250"/>
          </a:xfrm>
          <a:prstGeom prst="rect">
            <a:avLst/>
          </a:prstGeom>
        </p:spPr>
      </p:pic>
      <p:sp>
        <p:nvSpPr>
          <p:cNvPr id="29" name="TextBox 28">
            <a:extLst>
              <a:ext uri="{FF2B5EF4-FFF2-40B4-BE49-F238E27FC236}">
                <a16:creationId xmlns:a16="http://schemas.microsoft.com/office/drawing/2014/main" id="{60A79B23-724A-4260-88E0-58DAC63925C4}"/>
              </a:ext>
            </a:extLst>
          </p:cNvPr>
          <p:cNvSpPr txBox="1"/>
          <p:nvPr/>
        </p:nvSpPr>
        <p:spPr>
          <a:xfrm>
            <a:off x="4938549" y="2392259"/>
            <a:ext cx="108936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Anonymize</a:t>
            </a:r>
          </a:p>
        </p:txBody>
      </p:sp>
      <p:sp>
        <p:nvSpPr>
          <p:cNvPr id="30" name="TextBox 29">
            <a:extLst>
              <a:ext uri="{FF2B5EF4-FFF2-40B4-BE49-F238E27FC236}">
                <a16:creationId xmlns:a16="http://schemas.microsoft.com/office/drawing/2014/main" id="{A4B41FCC-E8C8-4F31-98CF-CF6459D33D63}"/>
              </a:ext>
            </a:extLst>
          </p:cNvPr>
          <p:cNvSpPr txBox="1"/>
          <p:nvPr/>
        </p:nvSpPr>
        <p:spPr>
          <a:xfrm>
            <a:off x="7231598" y="2383410"/>
            <a:ext cx="92644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Explore</a:t>
            </a:r>
          </a:p>
        </p:txBody>
      </p:sp>
      <p:sp>
        <p:nvSpPr>
          <p:cNvPr id="31" name="TextBox 30">
            <a:extLst>
              <a:ext uri="{FF2B5EF4-FFF2-40B4-BE49-F238E27FC236}">
                <a16:creationId xmlns:a16="http://schemas.microsoft.com/office/drawing/2014/main" id="{909E786D-0C0F-4F3E-890E-EC5FC73D9A7C}"/>
              </a:ext>
            </a:extLst>
          </p:cNvPr>
          <p:cNvSpPr txBox="1"/>
          <p:nvPr/>
        </p:nvSpPr>
        <p:spPr>
          <a:xfrm>
            <a:off x="9401569" y="2383410"/>
            <a:ext cx="92644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Package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&amp; Deliver</a:t>
            </a:r>
          </a:p>
        </p:txBody>
      </p:sp>
      <p:pic>
        <p:nvPicPr>
          <p:cNvPr id="32" name="Graphic 31">
            <a:extLst>
              <a:ext uri="{FF2B5EF4-FFF2-40B4-BE49-F238E27FC236}">
                <a16:creationId xmlns:a16="http://schemas.microsoft.com/office/drawing/2014/main" id="{53E1183D-15BD-4036-87C6-A8EA9DD831F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322098" y="3757156"/>
            <a:ext cx="573112" cy="573112"/>
          </a:xfrm>
          <a:prstGeom prst="rect">
            <a:avLst/>
          </a:prstGeom>
        </p:spPr>
      </p:pic>
      <p:pic>
        <p:nvPicPr>
          <p:cNvPr id="33" name="Graphic 32">
            <a:extLst>
              <a:ext uri="{FF2B5EF4-FFF2-40B4-BE49-F238E27FC236}">
                <a16:creationId xmlns:a16="http://schemas.microsoft.com/office/drawing/2014/main" id="{53A7BFF2-537F-4B40-A9B5-C1A7E3B1DD1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372497" y="3742443"/>
            <a:ext cx="573112" cy="573112"/>
          </a:xfrm>
          <a:prstGeom prst="rect">
            <a:avLst/>
          </a:prstGeom>
        </p:spPr>
      </p:pic>
      <p:sp>
        <p:nvSpPr>
          <p:cNvPr id="34" name="TextBox 33">
            <a:extLst>
              <a:ext uri="{FF2B5EF4-FFF2-40B4-BE49-F238E27FC236}">
                <a16:creationId xmlns:a16="http://schemas.microsoft.com/office/drawing/2014/main" id="{2399306B-9194-4296-92DB-374C89209044}"/>
              </a:ext>
            </a:extLst>
          </p:cNvPr>
          <p:cNvSpPr txBox="1"/>
          <p:nvPr/>
        </p:nvSpPr>
        <p:spPr>
          <a:xfrm>
            <a:off x="8318188" y="2389620"/>
            <a:ext cx="92644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Visualize</a:t>
            </a:r>
          </a:p>
        </p:txBody>
      </p:sp>
      <p:pic>
        <p:nvPicPr>
          <p:cNvPr id="35" name="Picture 34" descr="Icon&#10;&#10;Description automatically generated">
            <a:extLst>
              <a:ext uri="{FF2B5EF4-FFF2-40B4-BE49-F238E27FC236}">
                <a16:creationId xmlns:a16="http://schemas.microsoft.com/office/drawing/2014/main" id="{5AB89BD2-931E-47A0-A693-D590BFB00E0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8227" y="2905869"/>
            <a:ext cx="667927" cy="515825"/>
          </a:xfrm>
          <a:prstGeom prst="rect">
            <a:avLst/>
          </a:prstGeom>
        </p:spPr>
      </p:pic>
      <p:pic>
        <p:nvPicPr>
          <p:cNvPr id="36" name="Picture 35" descr="Icon&#10;&#10;Description automatically generated">
            <a:extLst>
              <a:ext uri="{FF2B5EF4-FFF2-40B4-BE49-F238E27FC236}">
                <a16:creationId xmlns:a16="http://schemas.microsoft.com/office/drawing/2014/main" id="{00260EF6-D307-467A-80A7-8452951038F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406275" y="3806843"/>
            <a:ext cx="667927" cy="515825"/>
          </a:xfrm>
          <a:prstGeom prst="rect">
            <a:avLst/>
          </a:prstGeom>
        </p:spPr>
      </p:pic>
      <p:pic>
        <p:nvPicPr>
          <p:cNvPr id="37" name="Picture 36" descr="Icon&#10;&#10;Description automatically generated">
            <a:extLst>
              <a:ext uri="{FF2B5EF4-FFF2-40B4-BE49-F238E27FC236}">
                <a16:creationId xmlns:a16="http://schemas.microsoft.com/office/drawing/2014/main" id="{86CEC330-30BD-4046-94C5-21BAE7B2B8D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19296" y="4854189"/>
            <a:ext cx="671512" cy="671512"/>
          </a:xfrm>
          <a:prstGeom prst="rect">
            <a:avLst/>
          </a:prstGeom>
        </p:spPr>
      </p:pic>
      <p:sp>
        <p:nvSpPr>
          <p:cNvPr id="38" name="TextBox 37">
            <a:extLst>
              <a:ext uri="{FF2B5EF4-FFF2-40B4-BE49-F238E27FC236}">
                <a16:creationId xmlns:a16="http://schemas.microsoft.com/office/drawing/2014/main" id="{42611B03-1C8D-4D1E-A81A-A1CF02B466F7}"/>
              </a:ext>
            </a:extLst>
          </p:cNvPr>
          <p:cNvSpPr txBox="1"/>
          <p:nvPr/>
        </p:nvSpPr>
        <p:spPr>
          <a:xfrm>
            <a:off x="3407037" y="5458449"/>
            <a:ext cx="69091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stage 2</a:t>
            </a:r>
          </a:p>
        </p:txBody>
      </p:sp>
      <p:pic>
        <p:nvPicPr>
          <p:cNvPr id="39" name="Picture 38" descr="Icon&#10;&#10;Description automatically generated">
            <a:extLst>
              <a:ext uri="{FF2B5EF4-FFF2-40B4-BE49-F238E27FC236}">
                <a16:creationId xmlns:a16="http://schemas.microsoft.com/office/drawing/2014/main" id="{2D651B67-328A-4413-B2A9-8F3335B0FD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20832" y="4853819"/>
            <a:ext cx="671512" cy="671512"/>
          </a:xfrm>
          <a:prstGeom prst="rect">
            <a:avLst/>
          </a:prstGeom>
        </p:spPr>
      </p:pic>
      <p:sp>
        <p:nvSpPr>
          <p:cNvPr id="40" name="TextBox 39">
            <a:extLst>
              <a:ext uri="{FF2B5EF4-FFF2-40B4-BE49-F238E27FC236}">
                <a16:creationId xmlns:a16="http://schemas.microsoft.com/office/drawing/2014/main" id="{D2399AC9-44C2-4A0C-9A13-EA1AA120C153}"/>
              </a:ext>
            </a:extLst>
          </p:cNvPr>
          <p:cNvSpPr txBox="1"/>
          <p:nvPr/>
        </p:nvSpPr>
        <p:spPr>
          <a:xfrm>
            <a:off x="5082032" y="5453523"/>
            <a:ext cx="69091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stage 3</a:t>
            </a:r>
          </a:p>
        </p:txBody>
      </p:sp>
      <p:pic>
        <p:nvPicPr>
          <p:cNvPr id="41" name="Picture 40" descr="Icon&#10;&#10;Description automatically generated">
            <a:extLst>
              <a:ext uri="{FF2B5EF4-FFF2-40B4-BE49-F238E27FC236}">
                <a16:creationId xmlns:a16="http://schemas.microsoft.com/office/drawing/2014/main" id="{D4CBAAEB-4C79-468D-B1B5-915355C8EB4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53321" y="4853819"/>
            <a:ext cx="477103" cy="477103"/>
          </a:xfrm>
          <a:prstGeom prst="rect">
            <a:avLst/>
          </a:prstGeom>
        </p:spPr>
      </p:pic>
      <p:pic>
        <p:nvPicPr>
          <p:cNvPr id="66" name="Picture 65" descr="Icon&#10;&#10;Description automatically generated">
            <a:extLst>
              <a:ext uri="{FF2B5EF4-FFF2-40B4-BE49-F238E27FC236}">
                <a16:creationId xmlns:a16="http://schemas.microsoft.com/office/drawing/2014/main" id="{F55A5E0C-D839-4A96-B14F-CCC150EDAE7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22031" y="4960580"/>
            <a:ext cx="477103" cy="477103"/>
          </a:xfrm>
          <a:prstGeom prst="rect">
            <a:avLst/>
          </a:prstGeom>
        </p:spPr>
      </p:pic>
      <p:pic>
        <p:nvPicPr>
          <p:cNvPr id="67" name="Picture 66" descr="Icon&#10;&#10;Description automatically generated">
            <a:extLst>
              <a:ext uri="{FF2B5EF4-FFF2-40B4-BE49-F238E27FC236}">
                <a16:creationId xmlns:a16="http://schemas.microsoft.com/office/drawing/2014/main" id="{C12D7654-06F0-4135-BF6A-6B48753D884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20321" y="5098088"/>
            <a:ext cx="477103" cy="477103"/>
          </a:xfrm>
          <a:prstGeom prst="rect">
            <a:avLst/>
          </a:prstGeom>
        </p:spPr>
      </p:pic>
      <p:sp>
        <p:nvSpPr>
          <p:cNvPr id="68" name="TextBox 67">
            <a:extLst>
              <a:ext uri="{FF2B5EF4-FFF2-40B4-BE49-F238E27FC236}">
                <a16:creationId xmlns:a16="http://schemas.microsoft.com/office/drawing/2014/main" id="{7A8901A5-0D58-44AD-97BA-D1D525C8F297}"/>
              </a:ext>
            </a:extLst>
          </p:cNvPr>
          <p:cNvSpPr txBox="1"/>
          <p:nvPr/>
        </p:nvSpPr>
        <p:spPr>
          <a:xfrm>
            <a:off x="7109356" y="5493233"/>
            <a:ext cx="12730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data subsets</a:t>
            </a:r>
          </a:p>
        </p:txBody>
      </p:sp>
      <p:cxnSp>
        <p:nvCxnSpPr>
          <p:cNvPr id="70" name="Straight Arrow Connector 69">
            <a:extLst>
              <a:ext uri="{FF2B5EF4-FFF2-40B4-BE49-F238E27FC236}">
                <a16:creationId xmlns:a16="http://schemas.microsoft.com/office/drawing/2014/main" id="{E439D2A1-A6F8-4A58-8550-8BF39BC38A17}"/>
              </a:ext>
            </a:extLst>
          </p:cNvPr>
          <p:cNvCxnSpPr>
            <a:cxnSpLocks/>
            <a:endCxn id="125" idx="0"/>
          </p:cNvCxnSpPr>
          <p:nvPr/>
        </p:nvCxnSpPr>
        <p:spPr>
          <a:xfrm>
            <a:off x="2432601" y="4483274"/>
            <a:ext cx="209613" cy="365989"/>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CD17D9B0-5C25-46E7-8628-CCABB2FF68C2}"/>
              </a:ext>
            </a:extLst>
          </p:cNvPr>
          <p:cNvCxnSpPr>
            <a:cxnSpLocks/>
          </p:cNvCxnSpPr>
          <p:nvPr/>
        </p:nvCxnSpPr>
        <p:spPr>
          <a:xfrm flipV="1">
            <a:off x="2769396" y="4527232"/>
            <a:ext cx="333060" cy="320119"/>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704B528E-5352-4D98-881A-891052B9AA80}"/>
              </a:ext>
            </a:extLst>
          </p:cNvPr>
          <p:cNvCxnSpPr>
            <a:cxnSpLocks/>
          </p:cNvCxnSpPr>
          <p:nvPr/>
        </p:nvCxnSpPr>
        <p:spPr>
          <a:xfrm>
            <a:off x="3434271" y="4525201"/>
            <a:ext cx="209613" cy="365989"/>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4464049A-5826-4E13-B8BE-7025DCD64F42}"/>
              </a:ext>
            </a:extLst>
          </p:cNvPr>
          <p:cNvCxnSpPr>
            <a:cxnSpLocks/>
          </p:cNvCxnSpPr>
          <p:nvPr/>
        </p:nvCxnSpPr>
        <p:spPr>
          <a:xfrm flipH="1">
            <a:off x="4003473" y="4509489"/>
            <a:ext cx="212802" cy="386519"/>
          </a:xfrm>
          <a:prstGeom prst="straightConnector1">
            <a:avLst/>
          </a:prstGeom>
          <a:ln w="25400">
            <a:solidFill>
              <a:srgbClr val="00A4E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30D98942-FB58-488F-9322-12C9FD0CBAC8}"/>
              </a:ext>
            </a:extLst>
          </p:cNvPr>
          <p:cNvCxnSpPr>
            <a:cxnSpLocks/>
          </p:cNvCxnSpPr>
          <p:nvPr/>
        </p:nvCxnSpPr>
        <p:spPr>
          <a:xfrm>
            <a:off x="5465804" y="4489125"/>
            <a:ext cx="0" cy="414710"/>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B919C39B-55BA-41AA-B90D-02BEC596C7C2}"/>
              </a:ext>
            </a:extLst>
          </p:cNvPr>
          <p:cNvCxnSpPr>
            <a:cxnSpLocks/>
          </p:cNvCxnSpPr>
          <p:nvPr/>
        </p:nvCxnSpPr>
        <p:spPr>
          <a:xfrm flipV="1">
            <a:off x="4216275" y="4461816"/>
            <a:ext cx="1036927" cy="575021"/>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380CE0C7-5577-41D7-AF82-14C5E9E6D77F}"/>
              </a:ext>
            </a:extLst>
          </p:cNvPr>
          <p:cNvCxnSpPr>
            <a:cxnSpLocks/>
            <a:stCxn id="79" idx="2"/>
            <a:endCxn id="89" idx="0"/>
          </p:cNvCxnSpPr>
          <p:nvPr/>
        </p:nvCxnSpPr>
        <p:spPr>
          <a:xfrm flipH="1">
            <a:off x="2233020" y="1173884"/>
            <a:ext cx="798285" cy="1200373"/>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C173F3E7-46BC-4637-9A08-945F9586D716}"/>
              </a:ext>
            </a:extLst>
          </p:cNvPr>
          <p:cNvCxnSpPr>
            <a:cxnSpLocks/>
            <a:stCxn id="79" idx="2"/>
            <a:endCxn id="22" idx="0"/>
          </p:cNvCxnSpPr>
          <p:nvPr/>
        </p:nvCxnSpPr>
        <p:spPr>
          <a:xfrm>
            <a:off x="3031305" y="1173884"/>
            <a:ext cx="326031" cy="1223063"/>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A0170D4A-DC8E-447A-823F-29440AB4A51D}"/>
              </a:ext>
            </a:extLst>
          </p:cNvPr>
          <p:cNvCxnSpPr>
            <a:cxnSpLocks/>
            <a:stCxn id="79" idx="2"/>
            <a:endCxn id="13" idx="0"/>
          </p:cNvCxnSpPr>
          <p:nvPr/>
        </p:nvCxnSpPr>
        <p:spPr>
          <a:xfrm>
            <a:off x="3031305" y="1173884"/>
            <a:ext cx="1366721" cy="1195465"/>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8924A9EE-BDAF-4D88-9D91-42FC16CD1B87}"/>
              </a:ext>
            </a:extLst>
          </p:cNvPr>
          <p:cNvCxnSpPr>
            <a:cxnSpLocks/>
          </p:cNvCxnSpPr>
          <p:nvPr/>
        </p:nvCxnSpPr>
        <p:spPr>
          <a:xfrm>
            <a:off x="6779115" y="4535605"/>
            <a:ext cx="294141" cy="368230"/>
          </a:xfrm>
          <a:prstGeom prst="straightConnector1">
            <a:avLst/>
          </a:prstGeom>
          <a:ln w="25400">
            <a:solidFill>
              <a:srgbClr val="00A4E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8AF20711-935F-470D-9708-D8D30A139DEC}"/>
              </a:ext>
            </a:extLst>
          </p:cNvPr>
          <p:cNvCxnSpPr>
            <a:cxnSpLocks/>
          </p:cNvCxnSpPr>
          <p:nvPr/>
        </p:nvCxnSpPr>
        <p:spPr>
          <a:xfrm flipV="1">
            <a:off x="7675109" y="4465888"/>
            <a:ext cx="0" cy="437947"/>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724D478E-7C49-4A3E-A270-773FFAD173DC}"/>
              </a:ext>
            </a:extLst>
          </p:cNvPr>
          <p:cNvCxnSpPr>
            <a:cxnSpLocks/>
          </p:cNvCxnSpPr>
          <p:nvPr/>
        </p:nvCxnSpPr>
        <p:spPr>
          <a:xfrm flipV="1">
            <a:off x="8728905" y="4505550"/>
            <a:ext cx="4142" cy="395817"/>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ED8A980E-730F-4676-B5E5-47A45730999F}"/>
              </a:ext>
            </a:extLst>
          </p:cNvPr>
          <p:cNvCxnSpPr>
            <a:cxnSpLocks/>
            <a:stCxn id="79" idx="2"/>
            <a:endCxn id="14" idx="0"/>
          </p:cNvCxnSpPr>
          <p:nvPr/>
        </p:nvCxnSpPr>
        <p:spPr>
          <a:xfrm>
            <a:off x="3031305" y="1173884"/>
            <a:ext cx="2451510" cy="1194538"/>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8A2EB8CF-909E-4C03-A083-952A874322C3}"/>
              </a:ext>
            </a:extLst>
          </p:cNvPr>
          <p:cNvCxnSpPr>
            <a:cxnSpLocks/>
            <a:stCxn id="144" idx="2"/>
            <a:endCxn id="13" idx="0"/>
          </p:cNvCxnSpPr>
          <p:nvPr/>
        </p:nvCxnSpPr>
        <p:spPr>
          <a:xfrm flipH="1">
            <a:off x="4398026" y="1114160"/>
            <a:ext cx="642474" cy="1255189"/>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3F9A8CB4-6DAA-4C13-BC7E-14C49BBB095E}"/>
              </a:ext>
            </a:extLst>
          </p:cNvPr>
          <p:cNvCxnSpPr>
            <a:cxnSpLocks/>
            <a:stCxn id="144" idx="2"/>
            <a:endCxn id="14" idx="0"/>
          </p:cNvCxnSpPr>
          <p:nvPr/>
        </p:nvCxnSpPr>
        <p:spPr>
          <a:xfrm>
            <a:off x="5040500" y="1114160"/>
            <a:ext cx="442315" cy="1254262"/>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62367481-CE42-4F78-BE7C-C360188F4AF9}"/>
              </a:ext>
            </a:extLst>
          </p:cNvPr>
          <p:cNvCxnSpPr>
            <a:cxnSpLocks/>
            <a:stCxn id="144" idx="2"/>
            <a:endCxn id="15" idx="0"/>
          </p:cNvCxnSpPr>
          <p:nvPr/>
        </p:nvCxnSpPr>
        <p:spPr>
          <a:xfrm>
            <a:off x="5040500" y="1114160"/>
            <a:ext cx="1539188" cy="1254890"/>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617ABF27-F8A4-4F2C-8D89-915B94177D11}"/>
              </a:ext>
            </a:extLst>
          </p:cNvPr>
          <p:cNvCxnSpPr>
            <a:cxnSpLocks/>
            <a:stCxn id="174" idx="2"/>
            <a:endCxn id="15" idx="0"/>
          </p:cNvCxnSpPr>
          <p:nvPr/>
        </p:nvCxnSpPr>
        <p:spPr>
          <a:xfrm flipH="1">
            <a:off x="6579688" y="1081820"/>
            <a:ext cx="17524" cy="1287230"/>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9F2D0567-8BE2-44F9-B26C-9EDB9A842697}"/>
              </a:ext>
            </a:extLst>
          </p:cNvPr>
          <p:cNvCxnSpPr>
            <a:cxnSpLocks/>
            <a:stCxn id="148" idx="2"/>
            <a:endCxn id="19" idx="0"/>
          </p:cNvCxnSpPr>
          <p:nvPr/>
        </p:nvCxnSpPr>
        <p:spPr>
          <a:xfrm>
            <a:off x="7664477" y="1138565"/>
            <a:ext cx="0" cy="1229558"/>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E64D81C7-3604-441A-BF01-F67070033E12}"/>
              </a:ext>
            </a:extLst>
          </p:cNvPr>
          <p:cNvCxnSpPr>
            <a:cxnSpLocks/>
            <a:stCxn id="144" idx="2"/>
            <a:endCxn id="30" idx="0"/>
          </p:cNvCxnSpPr>
          <p:nvPr/>
        </p:nvCxnSpPr>
        <p:spPr>
          <a:xfrm>
            <a:off x="5040500" y="1114160"/>
            <a:ext cx="2654322" cy="1269250"/>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3" name="Straight Arrow Connector 252">
            <a:extLst>
              <a:ext uri="{FF2B5EF4-FFF2-40B4-BE49-F238E27FC236}">
                <a16:creationId xmlns:a16="http://schemas.microsoft.com/office/drawing/2014/main" id="{22CB3F99-B386-4588-A1D1-A6D13C2F712F}"/>
              </a:ext>
            </a:extLst>
          </p:cNvPr>
          <p:cNvCxnSpPr>
            <a:cxnSpLocks/>
            <a:stCxn id="176" idx="2"/>
            <a:endCxn id="20" idx="0"/>
          </p:cNvCxnSpPr>
          <p:nvPr/>
        </p:nvCxnSpPr>
        <p:spPr>
          <a:xfrm flipH="1">
            <a:off x="8744694" y="1140535"/>
            <a:ext cx="12102" cy="1223607"/>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D830A79B-7D9F-486F-9218-270F114C0F2F}"/>
              </a:ext>
            </a:extLst>
          </p:cNvPr>
          <p:cNvCxnSpPr>
            <a:cxnSpLocks/>
            <a:stCxn id="180" idx="2"/>
            <a:endCxn id="20" idx="0"/>
          </p:cNvCxnSpPr>
          <p:nvPr/>
        </p:nvCxnSpPr>
        <p:spPr>
          <a:xfrm flipH="1">
            <a:off x="8744694" y="1130905"/>
            <a:ext cx="954394" cy="1233237"/>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78" name="Group 277">
            <a:extLst>
              <a:ext uri="{FF2B5EF4-FFF2-40B4-BE49-F238E27FC236}">
                <a16:creationId xmlns:a16="http://schemas.microsoft.com/office/drawing/2014/main" id="{456130CB-CC33-489D-8FF9-463786D0BFE4}"/>
              </a:ext>
            </a:extLst>
          </p:cNvPr>
          <p:cNvGrpSpPr/>
          <p:nvPr/>
        </p:nvGrpSpPr>
        <p:grpSpPr>
          <a:xfrm>
            <a:off x="11115258" y="824811"/>
            <a:ext cx="548640" cy="548640"/>
            <a:chOff x="15164187" y="1393672"/>
            <a:chExt cx="563716" cy="563716"/>
          </a:xfrm>
        </p:grpSpPr>
        <p:sp>
          <p:nvSpPr>
            <p:cNvPr id="279" name="Oval 278">
              <a:extLst>
                <a:ext uri="{FF2B5EF4-FFF2-40B4-BE49-F238E27FC236}">
                  <a16:creationId xmlns:a16="http://schemas.microsoft.com/office/drawing/2014/main" id="{77B9A1C8-E4E0-4123-B9F0-A0B4A92EB1E5}"/>
                </a:ext>
              </a:extLst>
            </p:cNvPr>
            <p:cNvSpPr/>
            <p:nvPr/>
          </p:nvSpPr>
          <p:spPr bwMode="auto">
            <a:xfrm>
              <a:off x="15164187" y="1393672"/>
              <a:ext cx="563716" cy="563716"/>
            </a:xfrm>
            <a:prstGeom prst="ellipse">
              <a:avLst/>
            </a:prstGeom>
            <a:solidFill>
              <a:schemeClr val="bg1">
                <a:lumMod val="85000"/>
                <a:lumOff val="1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w="19050">
                  <a:solidFill>
                    <a:srgbClr val="F5A700"/>
                  </a:solidFill>
                </a:ln>
                <a:solidFill>
                  <a:srgbClr val="F5A7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80" name="Freeform: Shape 279">
              <a:extLst>
                <a:ext uri="{FF2B5EF4-FFF2-40B4-BE49-F238E27FC236}">
                  <a16:creationId xmlns:a16="http://schemas.microsoft.com/office/drawing/2014/main" id="{9A1477D3-6E1D-4982-B421-500EE263F71D}"/>
                </a:ext>
              </a:extLst>
            </p:cNvPr>
            <p:cNvSpPr/>
            <p:nvPr/>
          </p:nvSpPr>
          <p:spPr>
            <a:xfrm>
              <a:off x="15261202" y="1509889"/>
              <a:ext cx="362499" cy="213684"/>
            </a:xfrm>
            <a:custGeom>
              <a:avLst/>
              <a:gdLst>
                <a:gd name="connsiteX0" fmla="*/ 507486 w 508408"/>
                <a:gd name="connsiteY0" fmla="*/ 208152 h 299693"/>
                <a:gd name="connsiteX1" fmla="*/ 508202 w 508408"/>
                <a:gd name="connsiteY1" fmla="*/ 204733 h 299693"/>
                <a:gd name="connsiteX2" fmla="*/ 510262 w 508408"/>
                <a:gd name="connsiteY2" fmla="*/ 183053 h 299693"/>
                <a:gd name="connsiteX3" fmla="*/ 395795 w 508408"/>
                <a:gd name="connsiteY3" fmla="*/ 68085 h 299693"/>
                <a:gd name="connsiteX4" fmla="*/ 370178 w 508408"/>
                <a:gd name="connsiteY4" fmla="*/ 71054 h 299693"/>
                <a:gd name="connsiteX5" fmla="*/ 245590 w 508408"/>
                <a:gd name="connsiteY5" fmla="*/ 2234 h 299693"/>
                <a:gd name="connsiteX6" fmla="*/ 98340 w 508408"/>
                <a:gd name="connsiteY6" fmla="*/ 150128 h 299693"/>
                <a:gd name="connsiteX7" fmla="*/ 98430 w 508408"/>
                <a:gd name="connsiteY7" fmla="*/ 156155 h 299693"/>
                <a:gd name="connsiteX8" fmla="*/ 74784 w 508408"/>
                <a:gd name="connsiteY8" fmla="*/ 152197 h 299693"/>
                <a:gd name="connsiteX9" fmla="*/ 2234 w 508408"/>
                <a:gd name="connsiteY9" fmla="*/ 225064 h 299693"/>
                <a:gd name="connsiteX10" fmla="*/ 67619 w 508408"/>
                <a:gd name="connsiteY10" fmla="*/ 297481 h 299693"/>
                <a:gd name="connsiteX11" fmla="*/ 395795 w 508408"/>
                <a:gd name="connsiteY11" fmla="*/ 298111 h 299693"/>
                <a:gd name="connsiteX12" fmla="*/ 495931 w 508408"/>
                <a:gd name="connsiteY12" fmla="*/ 239008 h 299693"/>
                <a:gd name="connsiteX13" fmla="*/ 497543 w 508408"/>
                <a:gd name="connsiteY13" fmla="*/ 235949 h 299693"/>
                <a:gd name="connsiteX14" fmla="*/ 507486 w 508408"/>
                <a:gd name="connsiteY14" fmla="*/ 208152 h 29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408" h="299693">
                  <a:moveTo>
                    <a:pt x="507486" y="208152"/>
                  </a:moveTo>
                  <a:cubicBezTo>
                    <a:pt x="507754" y="206982"/>
                    <a:pt x="507933" y="205902"/>
                    <a:pt x="508202" y="204733"/>
                  </a:cubicBezTo>
                  <a:cubicBezTo>
                    <a:pt x="509546" y="197716"/>
                    <a:pt x="510262" y="190520"/>
                    <a:pt x="510262" y="183053"/>
                  </a:cubicBezTo>
                  <a:cubicBezTo>
                    <a:pt x="510262" y="119452"/>
                    <a:pt x="458940" y="68085"/>
                    <a:pt x="395795" y="68085"/>
                  </a:cubicBezTo>
                  <a:cubicBezTo>
                    <a:pt x="386928" y="68085"/>
                    <a:pt x="378329" y="69074"/>
                    <a:pt x="370178" y="71054"/>
                  </a:cubicBezTo>
                  <a:cubicBezTo>
                    <a:pt x="344025" y="29672"/>
                    <a:pt x="298076" y="2234"/>
                    <a:pt x="245590" y="2234"/>
                  </a:cubicBezTo>
                  <a:cubicBezTo>
                    <a:pt x="164173" y="2234"/>
                    <a:pt x="98340" y="68625"/>
                    <a:pt x="98340" y="150128"/>
                  </a:cubicBezTo>
                  <a:cubicBezTo>
                    <a:pt x="98340" y="152197"/>
                    <a:pt x="98340" y="154176"/>
                    <a:pt x="98430" y="156155"/>
                  </a:cubicBezTo>
                  <a:cubicBezTo>
                    <a:pt x="90996" y="153636"/>
                    <a:pt x="83114" y="152197"/>
                    <a:pt x="74784" y="152197"/>
                  </a:cubicBezTo>
                  <a:cubicBezTo>
                    <a:pt x="34658" y="152197"/>
                    <a:pt x="2234" y="184762"/>
                    <a:pt x="2234" y="225064"/>
                  </a:cubicBezTo>
                  <a:cubicBezTo>
                    <a:pt x="2234" y="262847"/>
                    <a:pt x="30896" y="293883"/>
                    <a:pt x="67619" y="297481"/>
                  </a:cubicBezTo>
                  <a:lnTo>
                    <a:pt x="395795" y="298111"/>
                  </a:lnTo>
                  <a:cubicBezTo>
                    <a:pt x="438966" y="298111"/>
                    <a:pt x="476405" y="274182"/>
                    <a:pt x="495931" y="239008"/>
                  </a:cubicBezTo>
                  <a:cubicBezTo>
                    <a:pt x="496469" y="238018"/>
                    <a:pt x="497006" y="237029"/>
                    <a:pt x="497543" y="235949"/>
                  </a:cubicBezTo>
                  <a:cubicBezTo>
                    <a:pt x="500410" y="229922"/>
                    <a:pt x="504799" y="220386"/>
                    <a:pt x="507486" y="208152"/>
                  </a:cubicBezTo>
                  <a:close/>
                </a:path>
              </a:pathLst>
            </a:custGeom>
            <a:solidFill>
              <a:srgbClr val="50E6FF"/>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81" name="Freeform: Shape 280">
              <a:extLst>
                <a:ext uri="{FF2B5EF4-FFF2-40B4-BE49-F238E27FC236}">
                  <a16:creationId xmlns:a16="http://schemas.microsoft.com/office/drawing/2014/main" id="{3C62FC04-8424-438A-9540-DA599901F5F7}"/>
                </a:ext>
              </a:extLst>
            </p:cNvPr>
            <p:cNvSpPr/>
            <p:nvPr/>
          </p:nvSpPr>
          <p:spPr>
            <a:xfrm>
              <a:off x="15336369" y="1631695"/>
              <a:ext cx="293815" cy="122104"/>
            </a:xfrm>
            <a:custGeom>
              <a:avLst/>
              <a:gdLst>
                <a:gd name="connsiteX0" fmla="*/ 410394 w 412078"/>
                <a:gd name="connsiteY0" fmla="*/ 88236 h 171253"/>
                <a:gd name="connsiteX1" fmla="*/ 206270 w 412078"/>
                <a:gd name="connsiteY1" fmla="*/ 174237 h 171253"/>
                <a:gd name="connsiteX2" fmla="*/ 2234 w 412078"/>
                <a:gd name="connsiteY2" fmla="*/ 88236 h 171253"/>
                <a:gd name="connsiteX3" fmla="*/ 206270 w 412078"/>
                <a:gd name="connsiteY3" fmla="*/ 2234 h 171253"/>
                <a:gd name="connsiteX4" fmla="*/ 410394 w 412078"/>
                <a:gd name="connsiteY4" fmla="*/ 88236 h 171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078" h="171253">
                  <a:moveTo>
                    <a:pt x="410394" y="88236"/>
                  </a:moveTo>
                  <a:lnTo>
                    <a:pt x="206270" y="174237"/>
                  </a:lnTo>
                  <a:lnTo>
                    <a:pt x="2234" y="88236"/>
                  </a:lnTo>
                  <a:lnTo>
                    <a:pt x="206270" y="2234"/>
                  </a:lnTo>
                  <a:lnTo>
                    <a:pt x="410394" y="88236"/>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82" name="Freeform: Shape 281">
              <a:extLst>
                <a:ext uri="{FF2B5EF4-FFF2-40B4-BE49-F238E27FC236}">
                  <a16:creationId xmlns:a16="http://schemas.microsoft.com/office/drawing/2014/main" id="{24EA9E61-7298-48BD-8142-DA9842DBC273}"/>
                </a:ext>
              </a:extLst>
            </p:cNvPr>
            <p:cNvSpPr/>
            <p:nvPr/>
          </p:nvSpPr>
          <p:spPr>
            <a:xfrm>
              <a:off x="15397168" y="1730547"/>
              <a:ext cx="171710" cy="68684"/>
            </a:xfrm>
            <a:custGeom>
              <a:avLst/>
              <a:gdLst>
                <a:gd name="connsiteX0" fmla="*/ 121001 w 240825"/>
                <a:gd name="connsiteY0" fmla="*/ 52612 h 96330"/>
                <a:gd name="connsiteX1" fmla="*/ 2234 w 240825"/>
                <a:gd name="connsiteY1" fmla="*/ 2234 h 96330"/>
                <a:gd name="connsiteX2" fmla="*/ 2234 w 240825"/>
                <a:gd name="connsiteY2" fmla="*/ 35340 h 96330"/>
                <a:gd name="connsiteX3" fmla="*/ 118046 w 240825"/>
                <a:gd name="connsiteY3" fmla="*/ 95972 h 96330"/>
                <a:gd name="connsiteX4" fmla="*/ 238872 w 240825"/>
                <a:gd name="connsiteY4" fmla="*/ 35340 h 96330"/>
                <a:gd name="connsiteX5" fmla="*/ 238872 w 240825"/>
                <a:gd name="connsiteY5" fmla="*/ 4753 h 96330"/>
                <a:gd name="connsiteX6" fmla="*/ 121001 w 240825"/>
                <a:gd name="connsiteY6" fmla="*/ 52612 h 9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825" h="96330">
                  <a:moveTo>
                    <a:pt x="121001" y="52612"/>
                  </a:moveTo>
                  <a:lnTo>
                    <a:pt x="2234" y="2234"/>
                  </a:lnTo>
                  <a:lnTo>
                    <a:pt x="2234" y="35340"/>
                  </a:lnTo>
                  <a:cubicBezTo>
                    <a:pt x="2234" y="68804"/>
                    <a:pt x="53646" y="95972"/>
                    <a:pt x="118046" y="95972"/>
                  </a:cubicBezTo>
                  <a:cubicBezTo>
                    <a:pt x="182355" y="95972"/>
                    <a:pt x="238872" y="68804"/>
                    <a:pt x="238872" y="35340"/>
                  </a:cubicBezTo>
                  <a:lnTo>
                    <a:pt x="238872" y="4753"/>
                  </a:lnTo>
                  <a:lnTo>
                    <a:pt x="121001" y="52612"/>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83" name="Freeform: Shape 282">
              <a:extLst>
                <a:ext uri="{FF2B5EF4-FFF2-40B4-BE49-F238E27FC236}">
                  <a16:creationId xmlns:a16="http://schemas.microsoft.com/office/drawing/2014/main" id="{EFC13E75-2F12-47ED-9C6E-068CC293494A}"/>
                </a:ext>
              </a:extLst>
            </p:cNvPr>
            <p:cNvSpPr/>
            <p:nvPr/>
          </p:nvSpPr>
          <p:spPr>
            <a:xfrm>
              <a:off x="15566210" y="1781851"/>
              <a:ext cx="30526" cy="30526"/>
            </a:xfrm>
            <a:custGeom>
              <a:avLst/>
              <a:gdLst>
                <a:gd name="connsiteX0" fmla="*/ 23820 w 42813"/>
                <a:gd name="connsiteY0" fmla="*/ 45595 h 42813"/>
                <a:gd name="connsiteX1" fmla="*/ 45406 w 42813"/>
                <a:gd name="connsiteY1" fmla="*/ 23915 h 42813"/>
                <a:gd name="connsiteX2" fmla="*/ 23820 w 42813"/>
                <a:gd name="connsiteY2" fmla="*/ 2234 h 42813"/>
                <a:gd name="connsiteX3" fmla="*/ 2234 w 42813"/>
                <a:gd name="connsiteY3" fmla="*/ 23915 h 42813"/>
                <a:gd name="connsiteX4" fmla="*/ 23820 w 42813"/>
                <a:gd name="connsiteY4" fmla="*/ 45595 h 42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13" h="42813">
                  <a:moveTo>
                    <a:pt x="23820" y="45595"/>
                  </a:moveTo>
                  <a:cubicBezTo>
                    <a:pt x="35742" y="45595"/>
                    <a:pt x="45406" y="35888"/>
                    <a:pt x="45406" y="23915"/>
                  </a:cubicBezTo>
                  <a:cubicBezTo>
                    <a:pt x="45406" y="11941"/>
                    <a:pt x="35742" y="2234"/>
                    <a:pt x="23820" y="2234"/>
                  </a:cubicBezTo>
                  <a:cubicBezTo>
                    <a:pt x="11898" y="2234"/>
                    <a:pt x="2234" y="11941"/>
                    <a:pt x="2234" y="23915"/>
                  </a:cubicBezTo>
                  <a:cubicBezTo>
                    <a:pt x="2234" y="35888"/>
                    <a:pt x="11898" y="45595"/>
                    <a:pt x="23820" y="45595"/>
                  </a:cubicBez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84" name="Freeform: Shape 283">
              <a:extLst>
                <a:ext uri="{FF2B5EF4-FFF2-40B4-BE49-F238E27FC236}">
                  <a16:creationId xmlns:a16="http://schemas.microsoft.com/office/drawing/2014/main" id="{253ECE2D-35E2-4BA9-826C-F69CDECB39AA}"/>
                </a:ext>
              </a:extLst>
            </p:cNvPr>
            <p:cNvSpPr/>
            <p:nvPr/>
          </p:nvSpPr>
          <p:spPr>
            <a:xfrm>
              <a:off x="15576845" y="1797354"/>
              <a:ext cx="49605" cy="61053"/>
            </a:xfrm>
            <a:custGeom>
              <a:avLst/>
              <a:gdLst>
                <a:gd name="connsiteX0" fmla="*/ 16876 w 69571"/>
                <a:gd name="connsiteY0" fmla="*/ 9071 h 85626"/>
                <a:gd name="connsiteX1" fmla="*/ 39984 w 69571"/>
                <a:gd name="connsiteY1" fmla="*/ 40017 h 85626"/>
                <a:gd name="connsiteX2" fmla="*/ 67571 w 69571"/>
                <a:gd name="connsiteY2" fmla="*/ 52882 h 85626"/>
                <a:gd name="connsiteX3" fmla="*/ 27176 w 69571"/>
                <a:gd name="connsiteY3" fmla="*/ 83828 h 85626"/>
                <a:gd name="connsiteX4" fmla="*/ 2814 w 69571"/>
                <a:gd name="connsiteY4" fmla="*/ 45775 h 85626"/>
                <a:gd name="connsiteX5" fmla="*/ 10875 w 69571"/>
                <a:gd name="connsiteY5" fmla="*/ 2234 h 85626"/>
                <a:gd name="connsiteX6" fmla="*/ 16876 w 69571"/>
                <a:gd name="connsiteY6" fmla="*/ 9071 h 8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71" h="85626">
                  <a:moveTo>
                    <a:pt x="16876" y="9071"/>
                  </a:moveTo>
                  <a:cubicBezTo>
                    <a:pt x="16876" y="9071"/>
                    <a:pt x="25833" y="31021"/>
                    <a:pt x="39984" y="40017"/>
                  </a:cubicBezTo>
                  <a:cubicBezTo>
                    <a:pt x="54136" y="49013"/>
                    <a:pt x="67571" y="52882"/>
                    <a:pt x="67571" y="52882"/>
                  </a:cubicBezTo>
                  <a:lnTo>
                    <a:pt x="27176" y="83828"/>
                  </a:lnTo>
                  <a:cubicBezTo>
                    <a:pt x="27176" y="83828"/>
                    <a:pt x="6038" y="77350"/>
                    <a:pt x="2814" y="45775"/>
                  </a:cubicBezTo>
                  <a:cubicBezTo>
                    <a:pt x="-411" y="14199"/>
                    <a:pt x="10875" y="2234"/>
                    <a:pt x="10875" y="2234"/>
                  </a:cubicBezTo>
                  <a:lnTo>
                    <a:pt x="16876" y="9071"/>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85" name="Freeform: Shape 284">
              <a:extLst>
                <a:ext uri="{FF2B5EF4-FFF2-40B4-BE49-F238E27FC236}">
                  <a16:creationId xmlns:a16="http://schemas.microsoft.com/office/drawing/2014/main" id="{F93D2EC3-F084-4E52-A47F-DE70973145EB}"/>
                </a:ext>
              </a:extLst>
            </p:cNvPr>
            <p:cNvSpPr/>
            <p:nvPr/>
          </p:nvSpPr>
          <p:spPr>
            <a:xfrm>
              <a:off x="15574832" y="1693135"/>
              <a:ext cx="15263" cy="95395"/>
            </a:xfrm>
            <a:custGeom>
              <a:avLst/>
              <a:gdLst>
                <a:gd name="connsiteX0" fmla="*/ 20865 w 21406"/>
                <a:gd name="connsiteY0" fmla="*/ 2234 h 133791"/>
                <a:gd name="connsiteX1" fmla="*/ 2234 w 21406"/>
                <a:gd name="connsiteY1" fmla="*/ 2234 h 133791"/>
                <a:gd name="connsiteX2" fmla="*/ 2234 w 21406"/>
                <a:gd name="connsiteY2" fmla="*/ 136364 h 133791"/>
                <a:gd name="connsiteX3" fmla="*/ 20865 w 21406"/>
                <a:gd name="connsiteY3" fmla="*/ 136364 h 133791"/>
                <a:gd name="connsiteX4" fmla="*/ 20865 w 21406"/>
                <a:gd name="connsiteY4" fmla="*/ 2234 h 133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6" h="133791">
                  <a:moveTo>
                    <a:pt x="20865" y="2234"/>
                  </a:moveTo>
                  <a:lnTo>
                    <a:pt x="2234" y="2234"/>
                  </a:lnTo>
                  <a:lnTo>
                    <a:pt x="2234" y="136364"/>
                  </a:lnTo>
                  <a:lnTo>
                    <a:pt x="20865" y="136364"/>
                  </a:lnTo>
                  <a:lnTo>
                    <a:pt x="20865" y="2234"/>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grpSp>
        <p:nvGrpSpPr>
          <p:cNvPr id="286" name="Group 285">
            <a:extLst>
              <a:ext uri="{FF2B5EF4-FFF2-40B4-BE49-F238E27FC236}">
                <a16:creationId xmlns:a16="http://schemas.microsoft.com/office/drawing/2014/main" id="{0A1238E3-BCD8-49E4-A549-68FFCD11EDC2}"/>
              </a:ext>
            </a:extLst>
          </p:cNvPr>
          <p:cNvGrpSpPr/>
          <p:nvPr/>
        </p:nvGrpSpPr>
        <p:grpSpPr>
          <a:xfrm>
            <a:off x="11158306" y="2226924"/>
            <a:ext cx="548640" cy="548640"/>
            <a:chOff x="15780673" y="3543100"/>
            <a:chExt cx="563716" cy="563716"/>
          </a:xfrm>
        </p:grpSpPr>
        <p:sp>
          <p:nvSpPr>
            <p:cNvPr id="287" name="Oval 286">
              <a:extLst>
                <a:ext uri="{FF2B5EF4-FFF2-40B4-BE49-F238E27FC236}">
                  <a16:creationId xmlns:a16="http://schemas.microsoft.com/office/drawing/2014/main" id="{5593EB75-73C9-40A9-8F93-8CB4E4A98658}"/>
                </a:ext>
              </a:extLst>
            </p:cNvPr>
            <p:cNvSpPr/>
            <p:nvPr/>
          </p:nvSpPr>
          <p:spPr bwMode="auto">
            <a:xfrm>
              <a:off x="15780673" y="3543100"/>
              <a:ext cx="563716" cy="563716"/>
            </a:xfrm>
            <a:prstGeom prst="ellipse">
              <a:avLst/>
            </a:prstGeom>
            <a:solidFill>
              <a:schemeClr val="bg1">
                <a:lumMod val="85000"/>
                <a:lumOff val="1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5A7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88" name="Freeform: Shape 287">
              <a:extLst>
                <a:ext uri="{FF2B5EF4-FFF2-40B4-BE49-F238E27FC236}">
                  <a16:creationId xmlns:a16="http://schemas.microsoft.com/office/drawing/2014/main" id="{7CE5E52D-9B7A-4248-B044-0283D8AFEBB3}"/>
                </a:ext>
              </a:extLst>
            </p:cNvPr>
            <p:cNvSpPr/>
            <p:nvPr/>
          </p:nvSpPr>
          <p:spPr>
            <a:xfrm>
              <a:off x="15922150" y="3684515"/>
              <a:ext cx="277093" cy="277093"/>
            </a:xfrm>
            <a:custGeom>
              <a:avLst/>
              <a:gdLst>
                <a:gd name="connsiteX0" fmla="*/ 322975 w 322092"/>
                <a:gd name="connsiteY0" fmla="*/ 882 h 322092"/>
                <a:gd name="connsiteX1" fmla="*/ 882 w 322092"/>
                <a:gd name="connsiteY1" fmla="*/ 882 h 322092"/>
                <a:gd name="connsiteX2" fmla="*/ 882 w 322092"/>
                <a:gd name="connsiteY2" fmla="*/ 322975 h 322092"/>
                <a:gd name="connsiteX3" fmla="*/ 322975 w 322092"/>
                <a:gd name="connsiteY3" fmla="*/ 322975 h 322092"/>
                <a:gd name="connsiteX4" fmla="*/ 322975 w 322092"/>
                <a:gd name="connsiteY4" fmla="*/ 882 h 322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092" h="322092">
                  <a:moveTo>
                    <a:pt x="322975" y="882"/>
                  </a:moveTo>
                  <a:lnTo>
                    <a:pt x="882" y="882"/>
                  </a:lnTo>
                  <a:lnTo>
                    <a:pt x="882" y="322975"/>
                  </a:lnTo>
                  <a:lnTo>
                    <a:pt x="322975" y="322975"/>
                  </a:lnTo>
                  <a:lnTo>
                    <a:pt x="322975" y="882"/>
                  </a:lnTo>
                  <a:close/>
                </a:path>
              </a:pathLst>
            </a:custGeom>
            <a:solidFill>
              <a:srgbClr val="0078D7"/>
            </a:solidFill>
            <a:ln w="3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89" name="Freeform: Shape 288">
              <a:extLst>
                <a:ext uri="{FF2B5EF4-FFF2-40B4-BE49-F238E27FC236}">
                  <a16:creationId xmlns:a16="http://schemas.microsoft.com/office/drawing/2014/main" id="{06CDB400-60C7-4061-88DD-84F856185209}"/>
                </a:ext>
              </a:extLst>
            </p:cNvPr>
            <p:cNvSpPr/>
            <p:nvPr/>
          </p:nvSpPr>
          <p:spPr>
            <a:xfrm>
              <a:off x="15951821" y="3727923"/>
              <a:ext cx="219365" cy="178955"/>
            </a:xfrm>
            <a:custGeom>
              <a:avLst/>
              <a:gdLst>
                <a:gd name="connsiteX0" fmla="*/ 254673 w 254990"/>
                <a:gd name="connsiteY0" fmla="*/ 35315 h 208018"/>
                <a:gd name="connsiteX1" fmla="*/ 220296 w 254990"/>
                <a:gd name="connsiteY1" fmla="*/ 882 h 208018"/>
                <a:gd name="connsiteX2" fmla="*/ 81208 w 254990"/>
                <a:gd name="connsiteY2" fmla="*/ 139970 h 208018"/>
                <a:gd name="connsiteX3" fmla="*/ 35315 w 254990"/>
                <a:gd name="connsiteY3" fmla="*/ 94022 h 208018"/>
                <a:gd name="connsiteX4" fmla="*/ 882 w 254990"/>
                <a:gd name="connsiteY4" fmla="*/ 128455 h 208018"/>
                <a:gd name="connsiteX5" fmla="*/ 81151 w 254990"/>
                <a:gd name="connsiteY5" fmla="*/ 208668 h 208018"/>
                <a:gd name="connsiteX6" fmla="*/ 81264 w 254990"/>
                <a:gd name="connsiteY6" fmla="*/ 208555 h 208018"/>
                <a:gd name="connsiteX7" fmla="*/ 81321 w 254990"/>
                <a:gd name="connsiteY7" fmla="*/ 208668 h 208018"/>
                <a:gd name="connsiteX8" fmla="*/ 254673 w 254990"/>
                <a:gd name="connsiteY8" fmla="*/ 35315 h 2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990" h="208018">
                  <a:moveTo>
                    <a:pt x="254673" y="35315"/>
                  </a:moveTo>
                  <a:lnTo>
                    <a:pt x="220296" y="882"/>
                  </a:lnTo>
                  <a:lnTo>
                    <a:pt x="81208" y="139970"/>
                  </a:lnTo>
                  <a:lnTo>
                    <a:pt x="35315" y="94022"/>
                  </a:lnTo>
                  <a:lnTo>
                    <a:pt x="882" y="128455"/>
                  </a:lnTo>
                  <a:lnTo>
                    <a:pt x="81151" y="208668"/>
                  </a:lnTo>
                  <a:lnTo>
                    <a:pt x="81264" y="208555"/>
                  </a:lnTo>
                  <a:lnTo>
                    <a:pt x="81321" y="208668"/>
                  </a:lnTo>
                  <a:lnTo>
                    <a:pt x="254673" y="35315"/>
                  </a:lnTo>
                  <a:close/>
                </a:path>
              </a:pathLst>
            </a:custGeom>
            <a:solidFill>
              <a:srgbClr val="50E6FF"/>
            </a:solidFill>
            <a:ln w="3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grpSp>
        <p:nvGrpSpPr>
          <p:cNvPr id="290" name="Group 289">
            <a:extLst>
              <a:ext uri="{FF2B5EF4-FFF2-40B4-BE49-F238E27FC236}">
                <a16:creationId xmlns:a16="http://schemas.microsoft.com/office/drawing/2014/main" id="{5E16F2A4-4173-47B9-A0FB-C5D17932D36C}"/>
              </a:ext>
            </a:extLst>
          </p:cNvPr>
          <p:cNvGrpSpPr/>
          <p:nvPr/>
        </p:nvGrpSpPr>
        <p:grpSpPr>
          <a:xfrm>
            <a:off x="11177593" y="3415965"/>
            <a:ext cx="548640" cy="548640"/>
            <a:chOff x="18065849" y="4613665"/>
            <a:chExt cx="563716" cy="563716"/>
          </a:xfrm>
        </p:grpSpPr>
        <p:sp>
          <p:nvSpPr>
            <p:cNvPr id="291" name="Oval 290">
              <a:extLst>
                <a:ext uri="{FF2B5EF4-FFF2-40B4-BE49-F238E27FC236}">
                  <a16:creationId xmlns:a16="http://schemas.microsoft.com/office/drawing/2014/main" id="{4C36199C-342E-4B2D-9620-0A9541B04521}"/>
                </a:ext>
              </a:extLst>
            </p:cNvPr>
            <p:cNvSpPr/>
            <p:nvPr/>
          </p:nvSpPr>
          <p:spPr bwMode="auto">
            <a:xfrm>
              <a:off x="18065849" y="4613665"/>
              <a:ext cx="563716" cy="563716"/>
            </a:xfrm>
            <a:prstGeom prst="ellipse">
              <a:avLst/>
            </a:prstGeom>
            <a:solidFill>
              <a:schemeClr val="bg1">
                <a:lumMod val="85000"/>
                <a:lumOff val="1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5A7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92" name="Freeform: Shape 291">
              <a:extLst>
                <a:ext uri="{FF2B5EF4-FFF2-40B4-BE49-F238E27FC236}">
                  <a16:creationId xmlns:a16="http://schemas.microsoft.com/office/drawing/2014/main" id="{E3A198F6-497A-4B30-A4A5-380C1C4ABC6A}"/>
                </a:ext>
              </a:extLst>
            </p:cNvPr>
            <p:cNvSpPr/>
            <p:nvPr/>
          </p:nvSpPr>
          <p:spPr>
            <a:xfrm>
              <a:off x="18173851" y="4721668"/>
              <a:ext cx="344795" cy="344793"/>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93" name="Freeform: Shape 292">
              <a:extLst>
                <a:ext uri="{FF2B5EF4-FFF2-40B4-BE49-F238E27FC236}">
                  <a16:creationId xmlns:a16="http://schemas.microsoft.com/office/drawing/2014/main" id="{0B7196BF-1B15-4C4C-BEB9-B35034B7690B}"/>
                </a:ext>
              </a:extLst>
            </p:cNvPr>
            <p:cNvSpPr/>
            <p:nvPr/>
          </p:nvSpPr>
          <p:spPr>
            <a:xfrm>
              <a:off x="18183893" y="4815021"/>
              <a:ext cx="240638" cy="24063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grpSp>
        <p:nvGrpSpPr>
          <p:cNvPr id="294" name="Group 293">
            <a:extLst>
              <a:ext uri="{FF2B5EF4-FFF2-40B4-BE49-F238E27FC236}">
                <a16:creationId xmlns:a16="http://schemas.microsoft.com/office/drawing/2014/main" id="{9968AF2F-D326-4A90-BCBD-C246325DB733}"/>
              </a:ext>
            </a:extLst>
          </p:cNvPr>
          <p:cNvGrpSpPr/>
          <p:nvPr/>
        </p:nvGrpSpPr>
        <p:grpSpPr>
          <a:xfrm>
            <a:off x="11158306" y="4636710"/>
            <a:ext cx="548640" cy="548640"/>
            <a:chOff x="20303752" y="3543100"/>
            <a:chExt cx="563716" cy="563716"/>
          </a:xfrm>
        </p:grpSpPr>
        <p:sp>
          <p:nvSpPr>
            <p:cNvPr id="295" name="Oval 294">
              <a:extLst>
                <a:ext uri="{FF2B5EF4-FFF2-40B4-BE49-F238E27FC236}">
                  <a16:creationId xmlns:a16="http://schemas.microsoft.com/office/drawing/2014/main" id="{C6013F36-9608-426D-BC28-C6C4047FB015}"/>
                </a:ext>
              </a:extLst>
            </p:cNvPr>
            <p:cNvSpPr/>
            <p:nvPr/>
          </p:nvSpPr>
          <p:spPr bwMode="auto">
            <a:xfrm>
              <a:off x="20303752" y="3543100"/>
              <a:ext cx="563716" cy="563716"/>
            </a:xfrm>
            <a:prstGeom prst="ellipse">
              <a:avLst/>
            </a:prstGeom>
            <a:solidFill>
              <a:schemeClr val="bg1">
                <a:lumMod val="85000"/>
                <a:lumOff val="1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5A7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96" name="Freeform: Shape 295">
              <a:extLst>
                <a:ext uri="{FF2B5EF4-FFF2-40B4-BE49-F238E27FC236}">
                  <a16:creationId xmlns:a16="http://schemas.microsoft.com/office/drawing/2014/main" id="{CE65A6FF-ECA0-41C5-8FEE-46AA444172C9}"/>
                </a:ext>
              </a:extLst>
            </p:cNvPr>
            <p:cNvSpPr/>
            <p:nvPr/>
          </p:nvSpPr>
          <p:spPr>
            <a:xfrm>
              <a:off x="20456036" y="3637091"/>
              <a:ext cx="259419" cy="376969"/>
            </a:xfrm>
            <a:custGeom>
              <a:avLst/>
              <a:gdLst>
                <a:gd name="connsiteX0" fmla="*/ 148908 w 298703"/>
                <a:gd name="connsiteY0" fmla="*/ 1696 h 434054"/>
                <a:gd name="connsiteX1" fmla="*/ 1696 w 298703"/>
                <a:gd name="connsiteY1" fmla="*/ 57014 h 434054"/>
                <a:gd name="connsiteX2" fmla="*/ 1696 w 298703"/>
                <a:gd name="connsiteY2" fmla="*/ 317356 h 434054"/>
                <a:gd name="connsiteX3" fmla="*/ 148228 w 298703"/>
                <a:gd name="connsiteY3" fmla="*/ 432903 h 434054"/>
                <a:gd name="connsiteX4" fmla="*/ 297178 w 298703"/>
                <a:gd name="connsiteY4" fmla="*/ 317733 h 434054"/>
                <a:gd name="connsiteX5" fmla="*/ 297178 w 298703"/>
                <a:gd name="connsiteY5" fmla="*/ 57014 h 434054"/>
                <a:gd name="connsiteX6" fmla="*/ 149890 w 298703"/>
                <a:gd name="connsiteY6" fmla="*/ 1696 h 434054"/>
                <a:gd name="connsiteX7" fmla="*/ 148908 w 298703"/>
                <a:gd name="connsiteY7" fmla="*/ 1696 h 4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703" h="434054">
                  <a:moveTo>
                    <a:pt x="148908" y="1696"/>
                  </a:moveTo>
                  <a:cubicBezTo>
                    <a:pt x="103641" y="27844"/>
                    <a:pt x="54218" y="46585"/>
                    <a:pt x="1696" y="57014"/>
                  </a:cubicBezTo>
                  <a:lnTo>
                    <a:pt x="1696" y="317356"/>
                  </a:lnTo>
                  <a:lnTo>
                    <a:pt x="148228" y="432903"/>
                  </a:lnTo>
                  <a:lnTo>
                    <a:pt x="297178" y="317733"/>
                  </a:lnTo>
                  <a:lnTo>
                    <a:pt x="297178" y="57014"/>
                  </a:lnTo>
                  <a:cubicBezTo>
                    <a:pt x="244958" y="46585"/>
                    <a:pt x="195157" y="27844"/>
                    <a:pt x="149890" y="1696"/>
                  </a:cubicBezTo>
                  <a:lnTo>
                    <a:pt x="148908" y="1696"/>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97" name="Freeform: Shape 296">
              <a:extLst>
                <a:ext uri="{FF2B5EF4-FFF2-40B4-BE49-F238E27FC236}">
                  <a16:creationId xmlns:a16="http://schemas.microsoft.com/office/drawing/2014/main" id="{2CEF8C22-9258-4B7E-89E5-DDCCFA64006E}"/>
                </a:ext>
              </a:extLst>
            </p:cNvPr>
            <p:cNvSpPr/>
            <p:nvPr/>
          </p:nvSpPr>
          <p:spPr>
            <a:xfrm>
              <a:off x="20520289" y="3733961"/>
              <a:ext cx="129710" cy="162137"/>
            </a:xfrm>
            <a:custGeom>
              <a:avLst/>
              <a:gdLst>
                <a:gd name="connsiteX0" fmla="*/ 149211 w 149351"/>
                <a:gd name="connsiteY0" fmla="*/ 93212 h 186690"/>
                <a:gd name="connsiteX1" fmla="*/ 93817 w 149351"/>
                <a:gd name="connsiteY1" fmla="*/ 93212 h 186690"/>
                <a:gd name="connsiteX2" fmla="*/ 93817 w 149351"/>
                <a:gd name="connsiteY2" fmla="*/ 1696 h 186690"/>
                <a:gd name="connsiteX3" fmla="*/ 1696 w 149351"/>
                <a:gd name="connsiteY3" fmla="*/ 93817 h 186690"/>
                <a:gd name="connsiteX4" fmla="*/ 57090 w 149351"/>
                <a:gd name="connsiteY4" fmla="*/ 93817 h 186690"/>
                <a:gd name="connsiteX5" fmla="*/ 57090 w 149351"/>
                <a:gd name="connsiteY5" fmla="*/ 185333 h 186690"/>
                <a:gd name="connsiteX6" fmla="*/ 149211 w 149351"/>
                <a:gd name="connsiteY6" fmla="*/ 93212 h 18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351" h="186690">
                  <a:moveTo>
                    <a:pt x="149211" y="93212"/>
                  </a:moveTo>
                  <a:lnTo>
                    <a:pt x="93817" y="93212"/>
                  </a:lnTo>
                  <a:lnTo>
                    <a:pt x="93817" y="1696"/>
                  </a:lnTo>
                  <a:lnTo>
                    <a:pt x="1696" y="93817"/>
                  </a:lnTo>
                  <a:lnTo>
                    <a:pt x="57090" y="93817"/>
                  </a:lnTo>
                  <a:lnTo>
                    <a:pt x="57090" y="185333"/>
                  </a:lnTo>
                  <a:lnTo>
                    <a:pt x="149211" y="93212"/>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sp>
        <p:nvSpPr>
          <p:cNvPr id="298" name="TextBox 297">
            <a:extLst>
              <a:ext uri="{FF2B5EF4-FFF2-40B4-BE49-F238E27FC236}">
                <a16:creationId xmlns:a16="http://schemas.microsoft.com/office/drawing/2014/main" id="{81E0688D-13C1-4240-9E1A-B1DFC3E226D6}"/>
              </a:ext>
            </a:extLst>
          </p:cNvPr>
          <p:cNvSpPr txBox="1"/>
          <p:nvPr/>
        </p:nvSpPr>
        <p:spPr>
          <a:xfrm>
            <a:off x="10934068" y="1402868"/>
            <a:ext cx="112244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Personalized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Learning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Pathways</a:t>
            </a:r>
          </a:p>
        </p:txBody>
      </p:sp>
      <p:sp>
        <p:nvSpPr>
          <p:cNvPr id="299" name="TextBox 298">
            <a:extLst>
              <a:ext uri="{FF2B5EF4-FFF2-40B4-BE49-F238E27FC236}">
                <a16:creationId xmlns:a16="http://schemas.microsoft.com/office/drawing/2014/main" id="{A4420243-3DBB-419C-A5DD-6B111FC59914}"/>
              </a:ext>
            </a:extLst>
          </p:cNvPr>
          <p:cNvSpPr txBox="1"/>
          <p:nvPr/>
        </p:nvSpPr>
        <p:spPr>
          <a:xfrm>
            <a:off x="10880721" y="2748278"/>
            <a:ext cx="129840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Realtime Data Dashboards </a:t>
            </a:r>
          </a:p>
        </p:txBody>
      </p:sp>
      <p:sp>
        <p:nvSpPr>
          <p:cNvPr id="300" name="TextBox 299">
            <a:extLst>
              <a:ext uri="{FF2B5EF4-FFF2-40B4-BE49-F238E27FC236}">
                <a16:creationId xmlns:a16="http://schemas.microsoft.com/office/drawing/2014/main" id="{E2CFF52F-030F-4DD5-BFE4-4E76667E6622}"/>
              </a:ext>
            </a:extLst>
          </p:cNvPr>
          <p:cNvSpPr txBox="1"/>
          <p:nvPr/>
        </p:nvSpPr>
        <p:spPr>
          <a:xfrm>
            <a:off x="10725003" y="3918066"/>
            <a:ext cx="210076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Open Data for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Research and Eval</a:t>
            </a:r>
          </a:p>
        </p:txBody>
      </p:sp>
      <p:sp>
        <p:nvSpPr>
          <p:cNvPr id="301" name="TextBox 300">
            <a:extLst>
              <a:ext uri="{FF2B5EF4-FFF2-40B4-BE49-F238E27FC236}">
                <a16:creationId xmlns:a16="http://schemas.microsoft.com/office/drawing/2014/main" id="{D2919B64-32CF-4144-AB49-AAABF5CB92C3}"/>
              </a:ext>
            </a:extLst>
          </p:cNvPr>
          <p:cNvSpPr txBox="1"/>
          <p:nvPr/>
        </p:nvSpPr>
        <p:spPr>
          <a:xfrm>
            <a:off x="10673375" y="5246033"/>
            <a:ext cx="164383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State, Province and National Reporting</a:t>
            </a:r>
          </a:p>
        </p:txBody>
      </p:sp>
      <p:pic>
        <p:nvPicPr>
          <p:cNvPr id="12" name="Picture 11" descr="A picture containing text&#10;&#10;Description automatically generated">
            <a:extLst>
              <a:ext uri="{FF2B5EF4-FFF2-40B4-BE49-F238E27FC236}">
                <a16:creationId xmlns:a16="http://schemas.microsoft.com/office/drawing/2014/main" id="{EA7C6518-3E96-4F04-BD6F-C278753124D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473526" y="4946817"/>
            <a:ext cx="615769" cy="615769"/>
          </a:xfrm>
          <a:prstGeom prst="rect">
            <a:avLst/>
          </a:prstGeom>
        </p:spPr>
      </p:pic>
      <p:sp>
        <p:nvSpPr>
          <p:cNvPr id="18" name="TextBox 17">
            <a:extLst>
              <a:ext uri="{FF2B5EF4-FFF2-40B4-BE49-F238E27FC236}">
                <a16:creationId xmlns:a16="http://schemas.microsoft.com/office/drawing/2014/main" id="{4D20D795-1AAA-4E8D-AD1F-6756910F8E43}"/>
              </a:ext>
            </a:extLst>
          </p:cNvPr>
          <p:cNvSpPr txBox="1"/>
          <p:nvPr/>
        </p:nvSpPr>
        <p:spPr>
          <a:xfrm>
            <a:off x="8352549" y="5493232"/>
            <a:ext cx="158647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dedicated SQL pool</a:t>
            </a:r>
          </a:p>
        </p:txBody>
      </p:sp>
      <p:cxnSp>
        <p:nvCxnSpPr>
          <p:cNvPr id="42" name="Straight Arrow Connector 41">
            <a:extLst>
              <a:ext uri="{FF2B5EF4-FFF2-40B4-BE49-F238E27FC236}">
                <a16:creationId xmlns:a16="http://schemas.microsoft.com/office/drawing/2014/main" id="{0AC26242-4EC5-4FF7-97B4-A2ACCD1D3D22}"/>
              </a:ext>
            </a:extLst>
          </p:cNvPr>
          <p:cNvCxnSpPr>
            <a:cxnSpLocks/>
          </p:cNvCxnSpPr>
          <p:nvPr/>
        </p:nvCxnSpPr>
        <p:spPr>
          <a:xfrm flipV="1">
            <a:off x="8011011" y="4505550"/>
            <a:ext cx="394777" cy="491290"/>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BE31B856-11A6-48E1-ACA8-365F1C03DEE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309955" y="2999807"/>
            <a:ext cx="573485" cy="618910"/>
          </a:xfrm>
          <a:prstGeom prst="rect">
            <a:avLst/>
          </a:prstGeom>
        </p:spPr>
      </p:pic>
      <p:pic>
        <p:nvPicPr>
          <p:cNvPr id="11" name="Picture 10" descr="Logo&#10;&#10;Description automatically generated">
            <a:extLst>
              <a:ext uri="{FF2B5EF4-FFF2-40B4-BE49-F238E27FC236}">
                <a16:creationId xmlns:a16="http://schemas.microsoft.com/office/drawing/2014/main" id="{96F6C96C-83D1-4C97-A8EA-B116879EA1B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9120" y="57843"/>
            <a:ext cx="1327935" cy="769248"/>
          </a:xfrm>
          <a:prstGeom prst="rect">
            <a:avLst/>
          </a:prstGeom>
        </p:spPr>
      </p:pic>
    </p:spTree>
    <p:extLst>
      <p:ext uri="{BB962C8B-B14F-4D97-AF65-F5344CB8AC3E}">
        <p14:creationId xmlns:p14="http://schemas.microsoft.com/office/powerpoint/2010/main" val="772296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692EC0-4359-4BA0-BE94-3386303F99D3}"/>
              </a:ext>
            </a:extLst>
          </p:cNvPr>
          <p:cNvPicPr>
            <a:picLocks noChangeAspect="1"/>
          </p:cNvPicPr>
          <p:nvPr/>
        </p:nvPicPr>
        <p:blipFill>
          <a:blip r:embed="rId3"/>
          <a:stretch>
            <a:fillRect/>
          </a:stretch>
        </p:blipFill>
        <p:spPr>
          <a:xfrm>
            <a:off x="8360228" y="157668"/>
            <a:ext cx="3831771" cy="1599018"/>
          </a:xfrm>
          <a:prstGeom prst="rect">
            <a:avLst/>
          </a:prstGeom>
          <a:effectLst>
            <a:glow rad="63500">
              <a:schemeClr val="accent2">
                <a:satMod val="175000"/>
                <a:alpha val="40000"/>
              </a:schemeClr>
            </a:glow>
          </a:effectLst>
        </p:spPr>
      </p:pic>
      <p:pic>
        <p:nvPicPr>
          <p:cNvPr id="7" name="Picture 6">
            <a:extLst>
              <a:ext uri="{FF2B5EF4-FFF2-40B4-BE49-F238E27FC236}">
                <a16:creationId xmlns:a16="http://schemas.microsoft.com/office/drawing/2014/main" id="{80D708AF-9DD4-474F-ACB2-19B00A1860CE}"/>
              </a:ext>
            </a:extLst>
          </p:cNvPr>
          <p:cNvPicPr>
            <a:picLocks noChangeAspect="1"/>
          </p:cNvPicPr>
          <p:nvPr/>
        </p:nvPicPr>
        <p:blipFill>
          <a:blip r:embed="rId4"/>
          <a:stretch>
            <a:fillRect/>
          </a:stretch>
        </p:blipFill>
        <p:spPr>
          <a:xfrm>
            <a:off x="7966600" y="4240179"/>
            <a:ext cx="4077518" cy="2558700"/>
          </a:xfrm>
          <a:prstGeom prst="rect">
            <a:avLst/>
          </a:prstGeom>
          <a:effectLst>
            <a:glow rad="63500">
              <a:schemeClr val="accent2">
                <a:satMod val="175000"/>
                <a:alpha val="40000"/>
              </a:schemeClr>
            </a:glow>
          </a:effectLst>
        </p:spPr>
      </p:pic>
      <p:pic>
        <p:nvPicPr>
          <p:cNvPr id="11" name="Picture 10">
            <a:extLst>
              <a:ext uri="{FF2B5EF4-FFF2-40B4-BE49-F238E27FC236}">
                <a16:creationId xmlns:a16="http://schemas.microsoft.com/office/drawing/2014/main" id="{B685390B-9A26-416C-954D-564CA6E2FB20}"/>
              </a:ext>
            </a:extLst>
          </p:cNvPr>
          <p:cNvPicPr>
            <a:picLocks noChangeAspect="1"/>
          </p:cNvPicPr>
          <p:nvPr/>
        </p:nvPicPr>
        <p:blipFill>
          <a:blip r:embed="rId5"/>
          <a:stretch>
            <a:fillRect/>
          </a:stretch>
        </p:blipFill>
        <p:spPr>
          <a:xfrm>
            <a:off x="8212346" y="1963986"/>
            <a:ext cx="3831771" cy="1964806"/>
          </a:xfrm>
          <a:prstGeom prst="rect">
            <a:avLst/>
          </a:prstGeom>
          <a:effectLst>
            <a:glow rad="63500">
              <a:schemeClr val="accent2">
                <a:satMod val="175000"/>
                <a:alpha val="40000"/>
              </a:schemeClr>
            </a:glow>
          </a:effectLst>
        </p:spPr>
      </p:pic>
      <p:pic>
        <p:nvPicPr>
          <p:cNvPr id="3" name="Picture 2">
            <a:extLst>
              <a:ext uri="{FF2B5EF4-FFF2-40B4-BE49-F238E27FC236}">
                <a16:creationId xmlns:a16="http://schemas.microsoft.com/office/drawing/2014/main" id="{FA8188EC-896A-4ABA-AD68-94CDB9286D6E}"/>
              </a:ext>
            </a:extLst>
          </p:cNvPr>
          <p:cNvPicPr>
            <a:picLocks noChangeAspect="1"/>
          </p:cNvPicPr>
          <p:nvPr/>
        </p:nvPicPr>
        <p:blipFill>
          <a:blip r:embed="rId6"/>
          <a:stretch>
            <a:fillRect/>
          </a:stretch>
        </p:blipFill>
        <p:spPr>
          <a:xfrm>
            <a:off x="2741353" y="4319647"/>
            <a:ext cx="4842984" cy="2399764"/>
          </a:xfrm>
          <a:prstGeom prst="rect">
            <a:avLst/>
          </a:prstGeom>
          <a:effectLst>
            <a:glow rad="63500">
              <a:schemeClr val="accent2">
                <a:satMod val="175000"/>
                <a:alpha val="40000"/>
              </a:schemeClr>
            </a:glow>
          </a:effectLst>
        </p:spPr>
      </p:pic>
      <p:pic>
        <p:nvPicPr>
          <p:cNvPr id="9" name="Picture 8">
            <a:extLst>
              <a:ext uri="{FF2B5EF4-FFF2-40B4-BE49-F238E27FC236}">
                <a16:creationId xmlns:a16="http://schemas.microsoft.com/office/drawing/2014/main" id="{44631DDF-65B2-4E77-8411-B8ECA9A0507B}"/>
              </a:ext>
            </a:extLst>
          </p:cNvPr>
          <p:cNvPicPr>
            <a:picLocks noChangeAspect="1"/>
          </p:cNvPicPr>
          <p:nvPr/>
        </p:nvPicPr>
        <p:blipFill>
          <a:blip r:embed="rId7"/>
          <a:stretch>
            <a:fillRect/>
          </a:stretch>
        </p:blipFill>
        <p:spPr>
          <a:xfrm>
            <a:off x="280157" y="4320027"/>
            <a:ext cx="2078933" cy="2319916"/>
          </a:xfrm>
          <a:prstGeom prst="rect">
            <a:avLst/>
          </a:prstGeom>
          <a:effectLst>
            <a:glow rad="63500">
              <a:schemeClr val="accent2">
                <a:satMod val="175000"/>
                <a:alpha val="40000"/>
              </a:schemeClr>
            </a:glow>
          </a:effectLst>
        </p:spPr>
      </p:pic>
      <p:cxnSp>
        <p:nvCxnSpPr>
          <p:cNvPr id="8" name="Straight Arrow Connector 7">
            <a:extLst>
              <a:ext uri="{FF2B5EF4-FFF2-40B4-BE49-F238E27FC236}">
                <a16:creationId xmlns:a16="http://schemas.microsoft.com/office/drawing/2014/main" id="{BCEE644C-1EB8-4672-9AF2-E34674389360}"/>
              </a:ext>
            </a:extLst>
          </p:cNvPr>
          <p:cNvCxnSpPr>
            <a:cxnSpLocks/>
          </p:cNvCxnSpPr>
          <p:nvPr/>
        </p:nvCxnSpPr>
        <p:spPr>
          <a:xfrm flipH="1">
            <a:off x="1717964" y="3928792"/>
            <a:ext cx="228350" cy="390855"/>
          </a:xfrm>
          <a:prstGeom prst="straightConnector1">
            <a:avLst/>
          </a:prstGeom>
          <a:ln>
            <a:solidFill>
              <a:srgbClr val="00A4E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3910CD4-15BD-464A-81FC-56C8080302B1}"/>
              </a:ext>
            </a:extLst>
          </p:cNvPr>
          <p:cNvCxnSpPr>
            <a:cxnSpLocks/>
          </p:cNvCxnSpPr>
          <p:nvPr/>
        </p:nvCxnSpPr>
        <p:spPr>
          <a:xfrm>
            <a:off x="3979655" y="3928792"/>
            <a:ext cx="0" cy="311387"/>
          </a:xfrm>
          <a:prstGeom prst="straightConnector1">
            <a:avLst/>
          </a:prstGeom>
          <a:ln>
            <a:solidFill>
              <a:srgbClr val="00A4E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00342A5-8006-4732-A109-06C401EE6579}"/>
              </a:ext>
            </a:extLst>
          </p:cNvPr>
          <p:cNvCxnSpPr>
            <a:cxnSpLocks/>
          </p:cNvCxnSpPr>
          <p:nvPr/>
        </p:nvCxnSpPr>
        <p:spPr>
          <a:xfrm>
            <a:off x="7159557" y="3831833"/>
            <a:ext cx="807043" cy="408346"/>
          </a:xfrm>
          <a:prstGeom prst="straightConnector1">
            <a:avLst/>
          </a:prstGeom>
          <a:ln>
            <a:solidFill>
              <a:srgbClr val="00A4E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B9CEBF1-374C-4887-9E11-76C3B4CC95CC}"/>
              </a:ext>
            </a:extLst>
          </p:cNvPr>
          <p:cNvCxnSpPr>
            <a:cxnSpLocks/>
          </p:cNvCxnSpPr>
          <p:nvPr/>
        </p:nvCxnSpPr>
        <p:spPr>
          <a:xfrm>
            <a:off x="7159557" y="2892583"/>
            <a:ext cx="1052789" cy="167256"/>
          </a:xfrm>
          <a:prstGeom prst="straightConnector1">
            <a:avLst/>
          </a:prstGeom>
          <a:ln>
            <a:solidFill>
              <a:srgbClr val="00A4E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A91D283-1EE8-4B3E-B62F-CFACC8D57604}"/>
              </a:ext>
            </a:extLst>
          </p:cNvPr>
          <p:cNvCxnSpPr>
            <a:cxnSpLocks/>
          </p:cNvCxnSpPr>
          <p:nvPr/>
        </p:nvCxnSpPr>
        <p:spPr>
          <a:xfrm flipV="1">
            <a:off x="7159557" y="1115369"/>
            <a:ext cx="1200671" cy="1206381"/>
          </a:xfrm>
          <a:prstGeom prst="straightConnector1">
            <a:avLst/>
          </a:prstGeom>
          <a:ln>
            <a:solidFill>
              <a:srgbClr val="00A4EF"/>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107452D-DBD6-4DEA-996A-17FAF8FDA43A}"/>
              </a:ext>
            </a:extLst>
          </p:cNvPr>
          <p:cNvPicPr>
            <a:picLocks noChangeAspect="1"/>
          </p:cNvPicPr>
          <p:nvPr/>
        </p:nvPicPr>
        <p:blipFill>
          <a:blip r:embed="rId8"/>
          <a:stretch>
            <a:fillRect/>
          </a:stretch>
        </p:blipFill>
        <p:spPr>
          <a:xfrm>
            <a:off x="351339" y="534626"/>
            <a:ext cx="6960867" cy="3314698"/>
          </a:xfrm>
          <a:prstGeom prst="rect">
            <a:avLst/>
          </a:prstGeom>
          <a:effectLst>
            <a:glow rad="127000">
              <a:schemeClr val="bg2">
                <a:alpha val="40000"/>
              </a:schemeClr>
            </a:glow>
          </a:effectLst>
        </p:spPr>
      </p:pic>
    </p:spTree>
    <p:extLst>
      <p:ext uri="{BB962C8B-B14F-4D97-AF65-F5344CB8AC3E}">
        <p14:creationId xmlns:p14="http://schemas.microsoft.com/office/powerpoint/2010/main" val="48815229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89" name="Rectangle: Rounded Corners 88">
            <a:extLst>
              <a:ext uri="{FF2B5EF4-FFF2-40B4-BE49-F238E27FC236}">
                <a16:creationId xmlns:a16="http://schemas.microsoft.com/office/drawing/2014/main" id="{DEAC54B8-1828-4658-82DE-0A1DD49BAC22}"/>
              </a:ext>
            </a:extLst>
          </p:cNvPr>
          <p:cNvSpPr/>
          <p:nvPr/>
        </p:nvSpPr>
        <p:spPr>
          <a:xfrm>
            <a:off x="3085485" y="2297158"/>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79" name="Picture 78">
            <a:extLst>
              <a:ext uri="{FF2B5EF4-FFF2-40B4-BE49-F238E27FC236}">
                <a16:creationId xmlns:a16="http://schemas.microsoft.com/office/drawing/2014/main" id="{55829C94-086D-45ED-B4C1-BFAA243C6F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5663" y="561759"/>
            <a:ext cx="535026" cy="535026"/>
          </a:xfrm>
          <a:prstGeom prst="rect">
            <a:avLst/>
          </a:prstGeom>
        </p:spPr>
      </p:pic>
      <p:sp>
        <p:nvSpPr>
          <p:cNvPr id="86" name="Arrow: Chevron 85">
            <a:extLst>
              <a:ext uri="{FF2B5EF4-FFF2-40B4-BE49-F238E27FC236}">
                <a16:creationId xmlns:a16="http://schemas.microsoft.com/office/drawing/2014/main" id="{C4D02247-7433-4302-84D2-4760397F6EB4}"/>
              </a:ext>
            </a:extLst>
          </p:cNvPr>
          <p:cNvSpPr/>
          <p:nvPr/>
        </p:nvSpPr>
        <p:spPr>
          <a:xfrm>
            <a:off x="4124298" y="6131261"/>
            <a:ext cx="5472861" cy="357530"/>
          </a:xfrm>
          <a:prstGeom prst="chevron">
            <a:avLst>
              <a:gd name="adj" fmla="val 26023"/>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2) Compute</a:t>
            </a:r>
          </a:p>
        </p:txBody>
      </p:sp>
      <p:sp>
        <p:nvSpPr>
          <p:cNvPr id="88" name="Arrow: Chevron 87">
            <a:extLst>
              <a:ext uri="{FF2B5EF4-FFF2-40B4-BE49-F238E27FC236}">
                <a16:creationId xmlns:a16="http://schemas.microsoft.com/office/drawing/2014/main" id="{60972A5C-16AD-4197-A730-2E4593580EF9}"/>
              </a:ext>
            </a:extLst>
          </p:cNvPr>
          <p:cNvSpPr/>
          <p:nvPr/>
        </p:nvSpPr>
        <p:spPr>
          <a:xfrm>
            <a:off x="9597159" y="6131261"/>
            <a:ext cx="2495721" cy="357530"/>
          </a:xfrm>
          <a:prstGeom prst="chevron">
            <a:avLst>
              <a:gd name="adj" fmla="val 26023"/>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3) Communicate</a:t>
            </a:r>
          </a:p>
        </p:txBody>
      </p:sp>
      <p:sp>
        <p:nvSpPr>
          <p:cNvPr id="123" name="Rectangle: Rounded Corners 122">
            <a:extLst>
              <a:ext uri="{FF2B5EF4-FFF2-40B4-BE49-F238E27FC236}">
                <a16:creationId xmlns:a16="http://schemas.microsoft.com/office/drawing/2014/main" id="{09DE457D-33DD-4C5B-BB3E-38BC5AAE7946}"/>
              </a:ext>
            </a:extLst>
          </p:cNvPr>
          <p:cNvSpPr/>
          <p:nvPr/>
        </p:nvSpPr>
        <p:spPr>
          <a:xfrm>
            <a:off x="3091753" y="4694265"/>
            <a:ext cx="8638332" cy="1044993"/>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25" name="Picture 124" descr="Icon&#10;&#10;Description automatically generated">
            <a:extLst>
              <a:ext uri="{FF2B5EF4-FFF2-40B4-BE49-F238E27FC236}">
                <a16:creationId xmlns:a16="http://schemas.microsoft.com/office/drawing/2014/main" id="{04558BF8-FD1A-4C7C-AAE6-3286CFE231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8329" y="4772164"/>
            <a:ext cx="671512" cy="671512"/>
          </a:xfrm>
          <a:prstGeom prst="rect">
            <a:avLst/>
          </a:prstGeom>
        </p:spPr>
      </p:pic>
      <p:sp>
        <p:nvSpPr>
          <p:cNvPr id="129" name="Arrow: Chevron 128">
            <a:extLst>
              <a:ext uri="{FF2B5EF4-FFF2-40B4-BE49-F238E27FC236}">
                <a16:creationId xmlns:a16="http://schemas.microsoft.com/office/drawing/2014/main" id="{AA239070-A9DE-43B2-BEB3-2AC3B068D2F8}"/>
              </a:ext>
            </a:extLst>
          </p:cNvPr>
          <p:cNvSpPr/>
          <p:nvPr/>
        </p:nvSpPr>
        <p:spPr>
          <a:xfrm>
            <a:off x="2058985" y="6129342"/>
            <a:ext cx="2065312" cy="357530"/>
          </a:xfrm>
          <a:prstGeom prst="chevron">
            <a:avLst>
              <a:gd name="adj" fmla="val 26023"/>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1) Collect</a:t>
            </a:r>
          </a:p>
        </p:txBody>
      </p:sp>
      <p:sp>
        <p:nvSpPr>
          <p:cNvPr id="130" name="TextBox 129">
            <a:extLst>
              <a:ext uri="{FF2B5EF4-FFF2-40B4-BE49-F238E27FC236}">
                <a16:creationId xmlns:a16="http://schemas.microsoft.com/office/drawing/2014/main" id="{B842E38B-7DC3-470B-B9A9-43845EEC0726}"/>
              </a:ext>
            </a:extLst>
          </p:cNvPr>
          <p:cNvSpPr txBox="1"/>
          <p:nvPr/>
        </p:nvSpPr>
        <p:spPr>
          <a:xfrm>
            <a:off x="3666070" y="5376424"/>
            <a:ext cx="66109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stage 1</a:t>
            </a:r>
          </a:p>
        </p:txBody>
      </p:sp>
      <p:sp>
        <p:nvSpPr>
          <p:cNvPr id="136" name="Rectangle: Rounded Corners 135">
            <a:extLst>
              <a:ext uri="{FF2B5EF4-FFF2-40B4-BE49-F238E27FC236}">
                <a16:creationId xmlns:a16="http://schemas.microsoft.com/office/drawing/2014/main" id="{02CF6BEE-685A-4E8C-BAAA-826EA2081D5F}"/>
              </a:ext>
            </a:extLst>
          </p:cNvPr>
          <p:cNvSpPr/>
          <p:nvPr/>
        </p:nvSpPr>
        <p:spPr>
          <a:xfrm>
            <a:off x="3082426" y="1168954"/>
            <a:ext cx="8638333" cy="1044993"/>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40" name="Picture 139" descr="Icon&#10;&#10;Description automatically generated">
            <a:extLst>
              <a:ext uri="{FF2B5EF4-FFF2-40B4-BE49-F238E27FC236}">
                <a16:creationId xmlns:a16="http://schemas.microsoft.com/office/drawing/2014/main" id="{68917B95-3CD3-437E-BE21-975E3673F0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3239" y="1205922"/>
            <a:ext cx="440185" cy="440185"/>
          </a:xfrm>
          <a:prstGeom prst="rect">
            <a:avLst/>
          </a:prstGeom>
        </p:spPr>
      </p:pic>
      <p:sp>
        <p:nvSpPr>
          <p:cNvPr id="142" name="TextBox 141">
            <a:extLst>
              <a:ext uri="{FF2B5EF4-FFF2-40B4-BE49-F238E27FC236}">
                <a16:creationId xmlns:a16="http://schemas.microsoft.com/office/drawing/2014/main" id="{660349F2-DFAB-45AC-8777-F04712574427}"/>
              </a:ext>
            </a:extLst>
          </p:cNvPr>
          <p:cNvSpPr txBox="1"/>
          <p:nvPr/>
        </p:nvSpPr>
        <p:spPr>
          <a:xfrm>
            <a:off x="3793103" y="136349"/>
            <a:ext cx="116049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Engineers</a:t>
            </a:r>
          </a:p>
        </p:txBody>
      </p:sp>
      <p:pic>
        <p:nvPicPr>
          <p:cNvPr id="144" name="Picture 143">
            <a:extLst>
              <a:ext uri="{FF2B5EF4-FFF2-40B4-BE49-F238E27FC236}">
                <a16:creationId xmlns:a16="http://schemas.microsoft.com/office/drawing/2014/main" id="{4824BD58-7E99-405D-A6E1-65B836CD7F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4858" y="502035"/>
            <a:ext cx="535026" cy="535026"/>
          </a:xfrm>
          <a:prstGeom prst="rect">
            <a:avLst/>
          </a:prstGeom>
        </p:spPr>
      </p:pic>
      <p:pic>
        <p:nvPicPr>
          <p:cNvPr id="148" name="Picture 147">
            <a:extLst>
              <a:ext uri="{FF2B5EF4-FFF2-40B4-BE49-F238E27FC236}">
                <a16:creationId xmlns:a16="http://schemas.microsoft.com/office/drawing/2014/main" id="{BD49C2F2-49F4-4BA1-AD9E-0E1E0A6AC5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8835" y="526440"/>
            <a:ext cx="535026" cy="535026"/>
          </a:xfrm>
          <a:prstGeom prst="rect">
            <a:avLst/>
          </a:prstGeom>
        </p:spPr>
      </p:pic>
      <p:sp>
        <p:nvSpPr>
          <p:cNvPr id="150" name="TextBox 149">
            <a:extLst>
              <a:ext uri="{FF2B5EF4-FFF2-40B4-BE49-F238E27FC236}">
                <a16:creationId xmlns:a16="http://schemas.microsoft.com/office/drawing/2014/main" id="{9220329C-D4C1-49B0-9336-BC9359BDB974}"/>
              </a:ext>
            </a:extLst>
          </p:cNvPr>
          <p:cNvSpPr txBox="1"/>
          <p:nvPr/>
        </p:nvSpPr>
        <p:spPr>
          <a:xfrm>
            <a:off x="8668238" y="292339"/>
            <a:ext cx="83565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Analysts</a:t>
            </a:r>
          </a:p>
        </p:txBody>
      </p:sp>
      <p:sp>
        <p:nvSpPr>
          <p:cNvPr id="168" name="TextBox 167">
            <a:extLst>
              <a:ext uri="{FF2B5EF4-FFF2-40B4-BE49-F238E27FC236}">
                <a16:creationId xmlns:a16="http://schemas.microsoft.com/office/drawing/2014/main" id="{43F5A343-B66B-4CC6-A88E-4E065C9FD944}"/>
              </a:ext>
            </a:extLst>
          </p:cNvPr>
          <p:cNvSpPr txBox="1"/>
          <p:nvPr/>
        </p:nvSpPr>
        <p:spPr>
          <a:xfrm>
            <a:off x="5808683" y="57843"/>
            <a:ext cx="116049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Scientists</a:t>
            </a:r>
          </a:p>
        </p:txBody>
      </p:sp>
      <p:sp>
        <p:nvSpPr>
          <p:cNvPr id="172" name="TextBox 171">
            <a:extLst>
              <a:ext uri="{FF2B5EF4-FFF2-40B4-BE49-F238E27FC236}">
                <a16:creationId xmlns:a16="http://schemas.microsoft.com/office/drawing/2014/main" id="{4EEF23D9-84A8-428D-AC19-297226050683}"/>
              </a:ext>
            </a:extLst>
          </p:cNvPr>
          <p:cNvSpPr txBox="1"/>
          <p:nvPr/>
        </p:nvSpPr>
        <p:spPr>
          <a:xfrm>
            <a:off x="7347419" y="77212"/>
            <a:ext cx="128526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Contracted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Data Scientists</a:t>
            </a:r>
          </a:p>
        </p:txBody>
      </p:sp>
      <p:pic>
        <p:nvPicPr>
          <p:cNvPr id="174" name="Picture 173">
            <a:extLst>
              <a:ext uri="{FF2B5EF4-FFF2-40B4-BE49-F238E27FC236}">
                <a16:creationId xmlns:a16="http://schemas.microsoft.com/office/drawing/2014/main" id="{C33D7169-7A47-44FD-98F6-385F683EDC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54770" y="576096"/>
            <a:ext cx="428625" cy="428625"/>
          </a:xfrm>
          <a:prstGeom prst="rect">
            <a:avLst/>
          </a:prstGeom>
        </p:spPr>
      </p:pic>
      <p:pic>
        <p:nvPicPr>
          <p:cNvPr id="176" name="Picture 175">
            <a:extLst>
              <a:ext uri="{FF2B5EF4-FFF2-40B4-BE49-F238E27FC236}">
                <a16:creationId xmlns:a16="http://schemas.microsoft.com/office/drawing/2014/main" id="{222A0034-4B10-46A6-8B47-CB8C83BA72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1154" y="528410"/>
            <a:ext cx="535026" cy="535026"/>
          </a:xfrm>
          <a:prstGeom prst="rect">
            <a:avLst/>
          </a:prstGeom>
        </p:spPr>
      </p:pic>
      <p:sp>
        <p:nvSpPr>
          <p:cNvPr id="178" name="TextBox 177">
            <a:extLst>
              <a:ext uri="{FF2B5EF4-FFF2-40B4-BE49-F238E27FC236}">
                <a16:creationId xmlns:a16="http://schemas.microsoft.com/office/drawing/2014/main" id="{92C102F9-0BDD-4EEF-9588-200D27AC66DC}"/>
              </a:ext>
            </a:extLst>
          </p:cNvPr>
          <p:cNvSpPr txBox="1"/>
          <p:nvPr/>
        </p:nvSpPr>
        <p:spPr>
          <a:xfrm>
            <a:off x="9460216" y="104994"/>
            <a:ext cx="128526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Learners,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Educators </a:t>
            </a:r>
          </a:p>
        </p:txBody>
      </p:sp>
      <p:pic>
        <p:nvPicPr>
          <p:cNvPr id="180" name="Picture 179">
            <a:extLst>
              <a:ext uri="{FF2B5EF4-FFF2-40B4-BE49-F238E27FC236}">
                <a16:creationId xmlns:a16="http://schemas.microsoft.com/office/drawing/2014/main" id="{00886AB4-9140-4985-8168-4AEB5111DF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3446" y="518780"/>
            <a:ext cx="535026" cy="535026"/>
          </a:xfrm>
          <a:prstGeom prst="rect">
            <a:avLst/>
          </a:prstGeom>
        </p:spPr>
      </p:pic>
      <p:sp>
        <p:nvSpPr>
          <p:cNvPr id="182" name="TextBox 181">
            <a:extLst>
              <a:ext uri="{FF2B5EF4-FFF2-40B4-BE49-F238E27FC236}">
                <a16:creationId xmlns:a16="http://schemas.microsoft.com/office/drawing/2014/main" id="{69AC860F-55FE-4E9C-87AD-27251713802D}"/>
              </a:ext>
            </a:extLst>
          </p:cNvPr>
          <p:cNvSpPr txBox="1"/>
          <p:nvPr/>
        </p:nvSpPr>
        <p:spPr>
          <a:xfrm>
            <a:off x="10572848" y="120300"/>
            <a:ext cx="128526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School Leaders,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Researchers </a:t>
            </a:r>
          </a:p>
        </p:txBody>
      </p:sp>
      <p:sp>
        <p:nvSpPr>
          <p:cNvPr id="2" name="TextBox 1">
            <a:extLst>
              <a:ext uri="{FF2B5EF4-FFF2-40B4-BE49-F238E27FC236}">
                <a16:creationId xmlns:a16="http://schemas.microsoft.com/office/drawing/2014/main" id="{F00B6A24-D0C4-449F-B8F8-C67FEE33DCA8}"/>
              </a:ext>
            </a:extLst>
          </p:cNvPr>
          <p:cNvSpPr txBox="1"/>
          <p:nvPr/>
        </p:nvSpPr>
        <p:spPr>
          <a:xfrm>
            <a:off x="3217581" y="2304592"/>
            <a:ext cx="76214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Ingest</a:t>
            </a:r>
          </a:p>
        </p:txBody>
      </p:sp>
      <p:pic>
        <p:nvPicPr>
          <p:cNvPr id="5" name="Picture 4" descr="Icon&#10;&#10;Description automatically generated">
            <a:extLst>
              <a:ext uri="{FF2B5EF4-FFF2-40B4-BE49-F238E27FC236}">
                <a16:creationId xmlns:a16="http://schemas.microsoft.com/office/drawing/2014/main" id="{E5D9D6A9-A447-48C5-AA83-5D4266664C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94527" y="2879360"/>
            <a:ext cx="494250" cy="494250"/>
          </a:xfrm>
          <a:prstGeom prst="rect">
            <a:avLst/>
          </a:prstGeom>
        </p:spPr>
      </p:pic>
      <p:pic>
        <p:nvPicPr>
          <p:cNvPr id="7" name="Picture 6">
            <a:extLst>
              <a:ext uri="{FF2B5EF4-FFF2-40B4-BE49-F238E27FC236}">
                <a16:creationId xmlns:a16="http://schemas.microsoft.com/office/drawing/2014/main" id="{0EF04D42-A98B-42CF-92F5-88130A5C204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35578" y="3722981"/>
            <a:ext cx="527147" cy="527147"/>
          </a:xfrm>
          <a:prstGeom prst="rect">
            <a:avLst/>
          </a:prstGeom>
        </p:spPr>
      </p:pic>
      <p:sp>
        <p:nvSpPr>
          <p:cNvPr id="9" name="Rectangle: Rounded Corners 8">
            <a:extLst>
              <a:ext uri="{FF2B5EF4-FFF2-40B4-BE49-F238E27FC236}">
                <a16:creationId xmlns:a16="http://schemas.microsoft.com/office/drawing/2014/main" id="{0DF4A16D-6344-4404-9630-B9919C5C3A26}"/>
              </a:ext>
            </a:extLst>
          </p:cNvPr>
          <p:cNvSpPr/>
          <p:nvPr/>
        </p:nvSpPr>
        <p:spPr>
          <a:xfrm>
            <a:off x="4170274" y="2296231"/>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Rounded Corners 12">
            <a:extLst>
              <a:ext uri="{FF2B5EF4-FFF2-40B4-BE49-F238E27FC236}">
                <a16:creationId xmlns:a16="http://schemas.microsoft.com/office/drawing/2014/main" id="{B632E46D-D48B-4C5D-9CCB-DB48391DE3D7}"/>
              </a:ext>
            </a:extLst>
          </p:cNvPr>
          <p:cNvSpPr/>
          <p:nvPr/>
        </p:nvSpPr>
        <p:spPr>
          <a:xfrm>
            <a:off x="5250491" y="2292250"/>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Rectangle: Rounded Corners 13">
            <a:extLst>
              <a:ext uri="{FF2B5EF4-FFF2-40B4-BE49-F238E27FC236}">
                <a16:creationId xmlns:a16="http://schemas.microsoft.com/office/drawing/2014/main" id="{3D5741B9-9924-4049-8847-890528FC824C}"/>
              </a:ext>
            </a:extLst>
          </p:cNvPr>
          <p:cNvSpPr/>
          <p:nvPr/>
        </p:nvSpPr>
        <p:spPr>
          <a:xfrm>
            <a:off x="6335280" y="2291323"/>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Rounded Corners 14">
            <a:extLst>
              <a:ext uri="{FF2B5EF4-FFF2-40B4-BE49-F238E27FC236}">
                <a16:creationId xmlns:a16="http://schemas.microsoft.com/office/drawing/2014/main" id="{06AE9D4E-AE49-44CB-B56F-B3469114524D}"/>
              </a:ext>
            </a:extLst>
          </p:cNvPr>
          <p:cNvSpPr/>
          <p:nvPr/>
        </p:nvSpPr>
        <p:spPr>
          <a:xfrm>
            <a:off x="7432153" y="2291951"/>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AAF70D0B-9936-48E6-B5B0-0C5F55B036A1}"/>
              </a:ext>
            </a:extLst>
          </p:cNvPr>
          <p:cNvSpPr txBox="1"/>
          <p:nvPr/>
        </p:nvSpPr>
        <p:spPr>
          <a:xfrm>
            <a:off x="7513680" y="2302461"/>
            <a:ext cx="108635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Build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&amp; Train</a:t>
            </a:r>
          </a:p>
        </p:txBody>
      </p:sp>
      <p:sp>
        <p:nvSpPr>
          <p:cNvPr id="19" name="Rectangle: Rounded Corners 18">
            <a:extLst>
              <a:ext uri="{FF2B5EF4-FFF2-40B4-BE49-F238E27FC236}">
                <a16:creationId xmlns:a16="http://schemas.microsoft.com/office/drawing/2014/main" id="{E25386C3-7136-45D7-97FD-B58A67D92159}"/>
              </a:ext>
            </a:extLst>
          </p:cNvPr>
          <p:cNvSpPr/>
          <p:nvPr/>
        </p:nvSpPr>
        <p:spPr>
          <a:xfrm>
            <a:off x="8516942" y="2291024"/>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Rectangle: Rounded Corners 19">
            <a:extLst>
              <a:ext uri="{FF2B5EF4-FFF2-40B4-BE49-F238E27FC236}">
                <a16:creationId xmlns:a16="http://schemas.microsoft.com/office/drawing/2014/main" id="{65BFC307-F8B6-4823-AF35-0EE9901891F2}"/>
              </a:ext>
            </a:extLst>
          </p:cNvPr>
          <p:cNvSpPr/>
          <p:nvPr/>
        </p:nvSpPr>
        <p:spPr>
          <a:xfrm>
            <a:off x="9597159" y="2287043"/>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Rectangle: Rounded Corners 20">
            <a:extLst>
              <a:ext uri="{FF2B5EF4-FFF2-40B4-BE49-F238E27FC236}">
                <a16:creationId xmlns:a16="http://schemas.microsoft.com/office/drawing/2014/main" id="{206312CC-41DF-467F-BD2D-354BD71AEA70}"/>
              </a:ext>
            </a:extLst>
          </p:cNvPr>
          <p:cNvSpPr/>
          <p:nvPr/>
        </p:nvSpPr>
        <p:spPr>
          <a:xfrm>
            <a:off x="10681948" y="2286116"/>
            <a:ext cx="1038812" cy="2323150"/>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8609C80E-9172-4C65-B29C-3971BF33D35E}"/>
              </a:ext>
            </a:extLst>
          </p:cNvPr>
          <p:cNvSpPr txBox="1"/>
          <p:nvPr/>
        </p:nvSpPr>
        <p:spPr>
          <a:xfrm>
            <a:off x="4265983" y="2319848"/>
            <a:ext cx="92644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Prepare</a:t>
            </a:r>
          </a:p>
        </p:txBody>
      </p:sp>
      <p:sp>
        <p:nvSpPr>
          <p:cNvPr id="23" name="TextBox 22">
            <a:extLst>
              <a:ext uri="{FF2B5EF4-FFF2-40B4-BE49-F238E27FC236}">
                <a16:creationId xmlns:a16="http://schemas.microsoft.com/office/drawing/2014/main" id="{DC803F25-EC02-4A47-B5F1-280BF1F8DF5C}"/>
              </a:ext>
            </a:extLst>
          </p:cNvPr>
          <p:cNvSpPr txBox="1"/>
          <p:nvPr/>
        </p:nvSpPr>
        <p:spPr>
          <a:xfrm>
            <a:off x="5271862" y="2291323"/>
            <a:ext cx="116189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Transform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&amp; Enrich</a:t>
            </a:r>
          </a:p>
        </p:txBody>
      </p:sp>
      <p:pic>
        <p:nvPicPr>
          <p:cNvPr id="24" name="Graphic 23">
            <a:extLst>
              <a:ext uri="{FF2B5EF4-FFF2-40B4-BE49-F238E27FC236}">
                <a16:creationId xmlns:a16="http://schemas.microsoft.com/office/drawing/2014/main" id="{26AA8D8D-ACF4-40AC-B759-17654BAE60E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381193" y="3717613"/>
            <a:ext cx="573112" cy="573112"/>
          </a:xfrm>
          <a:prstGeom prst="rect">
            <a:avLst/>
          </a:prstGeom>
        </p:spPr>
      </p:pic>
      <p:pic>
        <p:nvPicPr>
          <p:cNvPr id="25" name="Graphic 24">
            <a:extLst>
              <a:ext uri="{FF2B5EF4-FFF2-40B4-BE49-F238E27FC236}">
                <a16:creationId xmlns:a16="http://schemas.microsoft.com/office/drawing/2014/main" id="{A3A0F6B8-49C1-4949-BE41-A6439F22ED5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469818" y="3729744"/>
            <a:ext cx="573112" cy="573112"/>
          </a:xfrm>
          <a:prstGeom prst="rect">
            <a:avLst/>
          </a:prstGeom>
        </p:spPr>
      </p:pic>
      <p:pic>
        <p:nvPicPr>
          <p:cNvPr id="26" name="Graphic 25">
            <a:extLst>
              <a:ext uri="{FF2B5EF4-FFF2-40B4-BE49-F238E27FC236}">
                <a16:creationId xmlns:a16="http://schemas.microsoft.com/office/drawing/2014/main" id="{9F852688-D0C5-485D-AE48-2DEB6EA9D3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51119" y="3713919"/>
            <a:ext cx="573112" cy="573112"/>
          </a:xfrm>
          <a:prstGeom prst="rect">
            <a:avLst/>
          </a:prstGeom>
        </p:spPr>
      </p:pic>
      <p:pic>
        <p:nvPicPr>
          <p:cNvPr id="27" name="Picture 26">
            <a:extLst>
              <a:ext uri="{FF2B5EF4-FFF2-40B4-BE49-F238E27FC236}">
                <a16:creationId xmlns:a16="http://schemas.microsoft.com/office/drawing/2014/main" id="{49D36EC5-BE92-427A-92E0-3873F5F758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50317" y="3793647"/>
            <a:ext cx="527147" cy="527147"/>
          </a:xfrm>
          <a:prstGeom prst="rect">
            <a:avLst/>
          </a:prstGeom>
        </p:spPr>
      </p:pic>
      <p:pic>
        <p:nvPicPr>
          <p:cNvPr id="28" name="Picture 27" descr="Icon&#10;&#10;Description automatically generated">
            <a:extLst>
              <a:ext uri="{FF2B5EF4-FFF2-40B4-BE49-F238E27FC236}">
                <a16:creationId xmlns:a16="http://schemas.microsoft.com/office/drawing/2014/main" id="{11511D50-6050-4E90-A6B4-26C90345B6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85566" y="2885182"/>
            <a:ext cx="494250" cy="494250"/>
          </a:xfrm>
          <a:prstGeom prst="rect">
            <a:avLst/>
          </a:prstGeom>
        </p:spPr>
      </p:pic>
      <p:sp>
        <p:nvSpPr>
          <p:cNvPr id="29" name="TextBox 28">
            <a:extLst>
              <a:ext uri="{FF2B5EF4-FFF2-40B4-BE49-F238E27FC236}">
                <a16:creationId xmlns:a16="http://schemas.microsoft.com/office/drawing/2014/main" id="{60A79B23-724A-4260-88E0-58DAC63925C4}"/>
              </a:ext>
            </a:extLst>
          </p:cNvPr>
          <p:cNvSpPr txBox="1"/>
          <p:nvPr/>
        </p:nvSpPr>
        <p:spPr>
          <a:xfrm>
            <a:off x="6310420" y="2315160"/>
            <a:ext cx="108936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Anonymize</a:t>
            </a:r>
          </a:p>
        </p:txBody>
      </p:sp>
      <p:sp>
        <p:nvSpPr>
          <p:cNvPr id="30" name="TextBox 29">
            <a:extLst>
              <a:ext uri="{FF2B5EF4-FFF2-40B4-BE49-F238E27FC236}">
                <a16:creationId xmlns:a16="http://schemas.microsoft.com/office/drawing/2014/main" id="{A4B41FCC-E8C8-4F31-98CF-CF6459D33D63}"/>
              </a:ext>
            </a:extLst>
          </p:cNvPr>
          <p:cNvSpPr txBox="1"/>
          <p:nvPr/>
        </p:nvSpPr>
        <p:spPr>
          <a:xfrm>
            <a:off x="8603469" y="2306311"/>
            <a:ext cx="92644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Explore</a:t>
            </a:r>
          </a:p>
        </p:txBody>
      </p:sp>
      <p:sp>
        <p:nvSpPr>
          <p:cNvPr id="31" name="TextBox 30">
            <a:extLst>
              <a:ext uri="{FF2B5EF4-FFF2-40B4-BE49-F238E27FC236}">
                <a16:creationId xmlns:a16="http://schemas.microsoft.com/office/drawing/2014/main" id="{909E786D-0C0F-4F3E-890E-EC5FC73D9A7C}"/>
              </a:ext>
            </a:extLst>
          </p:cNvPr>
          <p:cNvSpPr txBox="1"/>
          <p:nvPr/>
        </p:nvSpPr>
        <p:spPr>
          <a:xfrm>
            <a:off x="10773440" y="2306311"/>
            <a:ext cx="92644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Package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&amp; Deliver</a:t>
            </a:r>
          </a:p>
        </p:txBody>
      </p:sp>
      <p:pic>
        <p:nvPicPr>
          <p:cNvPr id="32" name="Graphic 31">
            <a:extLst>
              <a:ext uri="{FF2B5EF4-FFF2-40B4-BE49-F238E27FC236}">
                <a16:creationId xmlns:a16="http://schemas.microsoft.com/office/drawing/2014/main" id="{53E1183D-15BD-4036-87C6-A8EA9DD831F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93969" y="3680057"/>
            <a:ext cx="573112" cy="573112"/>
          </a:xfrm>
          <a:prstGeom prst="rect">
            <a:avLst/>
          </a:prstGeom>
        </p:spPr>
      </p:pic>
      <p:pic>
        <p:nvPicPr>
          <p:cNvPr id="33" name="Graphic 32">
            <a:extLst>
              <a:ext uri="{FF2B5EF4-FFF2-40B4-BE49-F238E27FC236}">
                <a16:creationId xmlns:a16="http://schemas.microsoft.com/office/drawing/2014/main" id="{53A7BFF2-537F-4B40-A9B5-C1A7E3B1DD1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44368" y="3665344"/>
            <a:ext cx="573112" cy="573112"/>
          </a:xfrm>
          <a:prstGeom prst="rect">
            <a:avLst/>
          </a:prstGeom>
        </p:spPr>
      </p:pic>
      <p:sp>
        <p:nvSpPr>
          <p:cNvPr id="34" name="TextBox 33">
            <a:extLst>
              <a:ext uri="{FF2B5EF4-FFF2-40B4-BE49-F238E27FC236}">
                <a16:creationId xmlns:a16="http://schemas.microsoft.com/office/drawing/2014/main" id="{2399306B-9194-4296-92DB-374C89209044}"/>
              </a:ext>
            </a:extLst>
          </p:cNvPr>
          <p:cNvSpPr txBox="1"/>
          <p:nvPr/>
        </p:nvSpPr>
        <p:spPr>
          <a:xfrm>
            <a:off x="9690059" y="2312521"/>
            <a:ext cx="92644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A4EF"/>
                </a:solidFill>
                <a:effectLst/>
                <a:uLnTx/>
                <a:uFillTx/>
                <a:latin typeface="Segoe UI Semibold" panose="020B0702040204020203" pitchFamily="34" charset="0"/>
                <a:ea typeface="+mn-ea"/>
                <a:cs typeface="Segoe UI Semibold" panose="020B0702040204020203" pitchFamily="34" charset="0"/>
              </a:rPr>
              <a:t>Visualize</a:t>
            </a:r>
          </a:p>
        </p:txBody>
      </p:sp>
      <p:pic>
        <p:nvPicPr>
          <p:cNvPr id="35" name="Picture 34" descr="Icon&#10;&#10;Description automatically generated">
            <a:extLst>
              <a:ext uri="{FF2B5EF4-FFF2-40B4-BE49-F238E27FC236}">
                <a16:creationId xmlns:a16="http://schemas.microsoft.com/office/drawing/2014/main" id="{5AB89BD2-931E-47A0-A693-D590BFB00E0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00098" y="2828770"/>
            <a:ext cx="667927" cy="515825"/>
          </a:xfrm>
          <a:prstGeom prst="rect">
            <a:avLst/>
          </a:prstGeom>
        </p:spPr>
      </p:pic>
      <p:pic>
        <p:nvPicPr>
          <p:cNvPr id="36" name="Picture 35" descr="Icon&#10;&#10;Description automatically generated">
            <a:extLst>
              <a:ext uri="{FF2B5EF4-FFF2-40B4-BE49-F238E27FC236}">
                <a16:creationId xmlns:a16="http://schemas.microsoft.com/office/drawing/2014/main" id="{00260EF6-D307-467A-80A7-8452951038F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778146" y="3729744"/>
            <a:ext cx="667927" cy="515825"/>
          </a:xfrm>
          <a:prstGeom prst="rect">
            <a:avLst/>
          </a:prstGeom>
        </p:spPr>
      </p:pic>
      <p:pic>
        <p:nvPicPr>
          <p:cNvPr id="37" name="Picture 36" descr="Icon&#10;&#10;Description automatically generated">
            <a:extLst>
              <a:ext uri="{FF2B5EF4-FFF2-40B4-BE49-F238E27FC236}">
                <a16:creationId xmlns:a16="http://schemas.microsoft.com/office/drawing/2014/main" id="{86CEC330-30BD-4046-94C5-21BAE7B2B8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1167" y="4777090"/>
            <a:ext cx="671512" cy="671512"/>
          </a:xfrm>
          <a:prstGeom prst="rect">
            <a:avLst/>
          </a:prstGeom>
        </p:spPr>
      </p:pic>
      <p:sp>
        <p:nvSpPr>
          <p:cNvPr id="38" name="TextBox 37">
            <a:extLst>
              <a:ext uri="{FF2B5EF4-FFF2-40B4-BE49-F238E27FC236}">
                <a16:creationId xmlns:a16="http://schemas.microsoft.com/office/drawing/2014/main" id="{42611B03-1C8D-4D1E-A81A-A1CF02B466F7}"/>
              </a:ext>
            </a:extLst>
          </p:cNvPr>
          <p:cNvSpPr txBox="1"/>
          <p:nvPr/>
        </p:nvSpPr>
        <p:spPr>
          <a:xfrm>
            <a:off x="4778908" y="5381350"/>
            <a:ext cx="69091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stage 2</a:t>
            </a:r>
          </a:p>
        </p:txBody>
      </p:sp>
      <p:pic>
        <p:nvPicPr>
          <p:cNvPr id="39" name="Picture 38" descr="Icon&#10;&#10;Description automatically generated">
            <a:extLst>
              <a:ext uri="{FF2B5EF4-FFF2-40B4-BE49-F238E27FC236}">
                <a16:creationId xmlns:a16="http://schemas.microsoft.com/office/drawing/2014/main" id="{2D651B67-328A-4413-B2A9-8F3335B0FD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2703" y="4776720"/>
            <a:ext cx="671512" cy="671512"/>
          </a:xfrm>
          <a:prstGeom prst="rect">
            <a:avLst/>
          </a:prstGeom>
        </p:spPr>
      </p:pic>
      <p:sp>
        <p:nvSpPr>
          <p:cNvPr id="40" name="TextBox 39">
            <a:extLst>
              <a:ext uri="{FF2B5EF4-FFF2-40B4-BE49-F238E27FC236}">
                <a16:creationId xmlns:a16="http://schemas.microsoft.com/office/drawing/2014/main" id="{D2399AC9-44C2-4A0C-9A13-EA1AA120C153}"/>
              </a:ext>
            </a:extLst>
          </p:cNvPr>
          <p:cNvSpPr txBox="1"/>
          <p:nvPr/>
        </p:nvSpPr>
        <p:spPr>
          <a:xfrm>
            <a:off x="6453903" y="5376424"/>
            <a:ext cx="69091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stage 3</a:t>
            </a:r>
          </a:p>
        </p:txBody>
      </p:sp>
      <p:pic>
        <p:nvPicPr>
          <p:cNvPr id="41" name="Picture 40" descr="Icon&#10;&#10;Description automatically generated">
            <a:extLst>
              <a:ext uri="{FF2B5EF4-FFF2-40B4-BE49-F238E27FC236}">
                <a16:creationId xmlns:a16="http://schemas.microsoft.com/office/drawing/2014/main" id="{D4CBAAEB-4C79-468D-B1B5-915355C8EB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5192" y="4776720"/>
            <a:ext cx="477103" cy="477103"/>
          </a:xfrm>
          <a:prstGeom prst="rect">
            <a:avLst/>
          </a:prstGeom>
        </p:spPr>
      </p:pic>
      <p:pic>
        <p:nvPicPr>
          <p:cNvPr id="66" name="Picture 65" descr="Icon&#10;&#10;Description automatically generated">
            <a:extLst>
              <a:ext uri="{FF2B5EF4-FFF2-40B4-BE49-F238E27FC236}">
                <a16:creationId xmlns:a16="http://schemas.microsoft.com/office/drawing/2014/main" id="{F55A5E0C-D839-4A96-B14F-CCC150EDAE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93902" y="4883481"/>
            <a:ext cx="477103" cy="477103"/>
          </a:xfrm>
          <a:prstGeom prst="rect">
            <a:avLst/>
          </a:prstGeom>
        </p:spPr>
      </p:pic>
      <p:pic>
        <p:nvPicPr>
          <p:cNvPr id="67" name="Picture 66" descr="Icon&#10;&#10;Description automatically generated">
            <a:extLst>
              <a:ext uri="{FF2B5EF4-FFF2-40B4-BE49-F238E27FC236}">
                <a16:creationId xmlns:a16="http://schemas.microsoft.com/office/drawing/2014/main" id="{C12D7654-06F0-4135-BF6A-6B48753D88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2192" y="5020989"/>
            <a:ext cx="477103" cy="477103"/>
          </a:xfrm>
          <a:prstGeom prst="rect">
            <a:avLst/>
          </a:prstGeom>
        </p:spPr>
      </p:pic>
      <p:sp>
        <p:nvSpPr>
          <p:cNvPr id="68" name="TextBox 67">
            <a:extLst>
              <a:ext uri="{FF2B5EF4-FFF2-40B4-BE49-F238E27FC236}">
                <a16:creationId xmlns:a16="http://schemas.microsoft.com/office/drawing/2014/main" id="{7A8901A5-0D58-44AD-97BA-D1D525C8F297}"/>
              </a:ext>
            </a:extLst>
          </p:cNvPr>
          <p:cNvSpPr txBox="1"/>
          <p:nvPr/>
        </p:nvSpPr>
        <p:spPr>
          <a:xfrm>
            <a:off x="8481227" y="5416134"/>
            <a:ext cx="12730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data subsets</a:t>
            </a:r>
          </a:p>
        </p:txBody>
      </p:sp>
      <p:cxnSp>
        <p:nvCxnSpPr>
          <p:cNvPr id="70" name="Straight Arrow Connector 69">
            <a:extLst>
              <a:ext uri="{FF2B5EF4-FFF2-40B4-BE49-F238E27FC236}">
                <a16:creationId xmlns:a16="http://schemas.microsoft.com/office/drawing/2014/main" id="{E439D2A1-A6F8-4A58-8550-8BF39BC38A17}"/>
              </a:ext>
            </a:extLst>
          </p:cNvPr>
          <p:cNvCxnSpPr>
            <a:cxnSpLocks/>
            <a:endCxn id="125" idx="0"/>
          </p:cNvCxnSpPr>
          <p:nvPr/>
        </p:nvCxnSpPr>
        <p:spPr>
          <a:xfrm>
            <a:off x="3804472" y="4406175"/>
            <a:ext cx="209613" cy="365989"/>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CD17D9B0-5C25-46E7-8628-CCABB2FF68C2}"/>
              </a:ext>
            </a:extLst>
          </p:cNvPr>
          <p:cNvCxnSpPr>
            <a:cxnSpLocks/>
          </p:cNvCxnSpPr>
          <p:nvPr/>
        </p:nvCxnSpPr>
        <p:spPr>
          <a:xfrm flipV="1">
            <a:off x="4141267" y="4450133"/>
            <a:ext cx="333060" cy="320119"/>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704B528E-5352-4D98-881A-891052B9AA80}"/>
              </a:ext>
            </a:extLst>
          </p:cNvPr>
          <p:cNvCxnSpPr>
            <a:cxnSpLocks/>
          </p:cNvCxnSpPr>
          <p:nvPr/>
        </p:nvCxnSpPr>
        <p:spPr>
          <a:xfrm>
            <a:off x="4806142" y="4448102"/>
            <a:ext cx="209613" cy="365989"/>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4464049A-5826-4E13-B8BE-7025DCD64F42}"/>
              </a:ext>
            </a:extLst>
          </p:cNvPr>
          <p:cNvCxnSpPr>
            <a:cxnSpLocks/>
          </p:cNvCxnSpPr>
          <p:nvPr/>
        </p:nvCxnSpPr>
        <p:spPr>
          <a:xfrm flipH="1">
            <a:off x="5375344" y="4432390"/>
            <a:ext cx="212802" cy="386519"/>
          </a:xfrm>
          <a:prstGeom prst="straightConnector1">
            <a:avLst/>
          </a:prstGeom>
          <a:ln w="25400">
            <a:solidFill>
              <a:srgbClr val="00A4E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30D98942-FB58-488F-9322-12C9FD0CBAC8}"/>
              </a:ext>
            </a:extLst>
          </p:cNvPr>
          <p:cNvCxnSpPr>
            <a:cxnSpLocks/>
          </p:cNvCxnSpPr>
          <p:nvPr/>
        </p:nvCxnSpPr>
        <p:spPr>
          <a:xfrm>
            <a:off x="6837675" y="4412026"/>
            <a:ext cx="0" cy="414710"/>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B919C39B-55BA-41AA-B90D-02BEC596C7C2}"/>
              </a:ext>
            </a:extLst>
          </p:cNvPr>
          <p:cNvCxnSpPr>
            <a:cxnSpLocks/>
          </p:cNvCxnSpPr>
          <p:nvPr/>
        </p:nvCxnSpPr>
        <p:spPr>
          <a:xfrm flipV="1">
            <a:off x="5588146" y="4384717"/>
            <a:ext cx="1036927" cy="575021"/>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380CE0C7-5577-41D7-AF82-14C5E9E6D77F}"/>
              </a:ext>
            </a:extLst>
          </p:cNvPr>
          <p:cNvCxnSpPr>
            <a:cxnSpLocks/>
            <a:stCxn id="79" idx="2"/>
            <a:endCxn id="89" idx="0"/>
          </p:cNvCxnSpPr>
          <p:nvPr/>
        </p:nvCxnSpPr>
        <p:spPr>
          <a:xfrm flipH="1">
            <a:off x="3604891" y="1096785"/>
            <a:ext cx="798285" cy="1200373"/>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C173F3E7-46BC-4637-9A08-945F9586D716}"/>
              </a:ext>
            </a:extLst>
          </p:cNvPr>
          <p:cNvCxnSpPr>
            <a:cxnSpLocks/>
            <a:stCxn id="79" idx="2"/>
            <a:endCxn id="22" idx="0"/>
          </p:cNvCxnSpPr>
          <p:nvPr/>
        </p:nvCxnSpPr>
        <p:spPr>
          <a:xfrm>
            <a:off x="4403176" y="1096785"/>
            <a:ext cx="326031" cy="1223063"/>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A0170D4A-DC8E-447A-823F-29440AB4A51D}"/>
              </a:ext>
            </a:extLst>
          </p:cNvPr>
          <p:cNvCxnSpPr>
            <a:cxnSpLocks/>
            <a:stCxn id="79" idx="2"/>
            <a:endCxn id="13" idx="0"/>
          </p:cNvCxnSpPr>
          <p:nvPr/>
        </p:nvCxnSpPr>
        <p:spPr>
          <a:xfrm>
            <a:off x="4403176" y="1096785"/>
            <a:ext cx="1366721" cy="1195465"/>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8924A9EE-BDAF-4D88-9D91-42FC16CD1B87}"/>
              </a:ext>
            </a:extLst>
          </p:cNvPr>
          <p:cNvCxnSpPr>
            <a:cxnSpLocks/>
          </p:cNvCxnSpPr>
          <p:nvPr/>
        </p:nvCxnSpPr>
        <p:spPr>
          <a:xfrm>
            <a:off x="8150986" y="4458506"/>
            <a:ext cx="294141" cy="368230"/>
          </a:xfrm>
          <a:prstGeom prst="straightConnector1">
            <a:avLst/>
          </a:prstGeom>
          <a:ln w="25400">
            <a:solidFill>
              <a:srgbClr val="00A4E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8AF20711-935F-470D-9708-D8D30A139DEC}"/>
              </a:ext>
            </a:extLst>
          </p:cNvPr>
          <p:cNvCxnSpPr>
            <a:cxnSpLocks/>
          </p:cNvCxnSpPr>
          <p:nvPr/>
        </p:nvCxnSpPr>
        <p:spPr>
          <a:xfrm flipV="1">
            <a:off x="9046980" y="4388789"/>
            <a:ext cx="0" cy="437947"/>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724D478E-7C49-4A3E-A270-773FFAD173DC}"/>
              </a:ext>
            </a:extLst>
          </p:cNvPr>
          <p:cNvCxnSpPr>
            <a:cxnSpLocks/>
          </p:cNvCxnSpPr>
          <p:nvPr/>
        </p:nvCxnSpPr>
        <p:spPr>
          <a:xfrm flipV="1">
            <a:off x="10100776" y="4428451"/>
            <a:ext cx="4142" cy="395817"/>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ED8A980E-730F-4676-B5E5-47A45730999F}"/>
              </a:ext>
            </a:extLst>
          </p:cNvPr>
          <p:cNvCxnSpPr>
            <a:cxnSpLocks/>
            <a:stCxn id="79" idx="2"/>
            <a:endCxn id="14" idx="0"/>
          </p:cNvCxnSpPr>
          <p:nvPr/>
        </p:nvCxnSpPr>
        <p:spPr>
          <a:xfrm>
            <a:off x="4403176" y="1096785"/>
            <a:ext cx="2451510" cy="1194538"/>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8A2EB8CF-909E-4C03-A083-952A874322C3}"/>
              </a:ext>
            </a:extLst>
          </p:cNvPr>
          <p:cNvCxnSpPr>
            <a:cxnSpLocks/>
            <a:stCxn id="144" idx="2"/>
            <a:endCxn id="13" idx="0"/>
          </p:cNvCxnSpPr>
          <p:nvPr/>
        </p:nvCxnSpPr>
        <p:spPr>
          <a:xfrm flipH="1">
            <a:off x="5769897" y="1037061"/>
            <a:ext cx="642474" cy="1255189"/>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3F9A8CB4-6DAA-4C13-BC7E-14C49BBB095E}"/>
              </a:ext>
            </a:extLst>
          </p:cNvPr>
          <p:cNvCxnSpPr>
            <a:cxnSpLocks/>
            <a:stCxn id="144" idx="2"/>
            <a:endCxn id="14" idx="0"/>
          </p:cNvCxnSpPr>
          <p:nvPr/>
        </p:nvCxnSpPr>
        <p:spPr>
          <a:xfrm>
            <a:off x="6412371" y="1037061"/>
            <a:ext cx="442315" cy="1254262"/>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62367481-CE42-4F78-BE7C-C360188F4AF9}"/>
              </a:ext>
            </a:extLst>
          </p:cNvPr>
          <p:cNvCxnSpPr>
            <a:cxnSpLocks/>
            <a:stCxn id="144" idx="2"/>
            <a:endCxn id="15" idx="0"/>
          </p:cNvCxnSpPr>
          <p:nvPr/>
        </p:nvCxnSpPr>
        <p:spPr>
          <a:xfrm>
            <a:off x="6412371" y="1037061"/>
            <a:ext cx="1539188" cy="1254890"/>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617ABF27-F8A4-4F2C-8D89-915B94177D11}"/>
              </a:ext>
            </a:extLst>
          </p:cNvPr>
          <p:cNvCxnSpPr>
            <a:cxnSpLocks/>
            <a:stCxn id="174" idx="2"/>
            <a:endCxn id="15" idx="0"/>
          </p:cNvCxnSpPr>
          <p:nvPr/>
        </p:nvCxnSpPr>
        <p:spPr>
          <a:xfrm flipH="1">
            <a:off x="7951559" y="1004721"/>
            <a:ext cx="17524" cy="1287230"/>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9F2D0567-8BE2-44F9-B26C-9EDB9A842697}"/>
              </a:ext>
            </a:extLst>
          </p:cNvPr>
          <p:cNvCxnSpPr>
            <a:cxnSpLocks/>
            <a:stCxn id="148" idx="2"/>
            <a:endCxn id="19" idx="0"/>
          </p:cNvCxnSpPr>
          <p:nvPr/>
        </p:nvCxnSpPr>
        <p:spPr>
          <a:xfrm>
            <a:off x="9036348" y="1061466"/>
            <a:ext cx="0" cy="1229558"/>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E64D81C7-3604-441A-BF01-F67070033E12}"/>
              </a:ext>
            </a:extLst>
          </p:cNvPr>
          <p:cNvCxnSpPr>
            <a:cxnSpLocks/>
            <a:stCxn id="144" idx="2"/>
            <a:endCxn id="30" idx="0"/>
          </p:cNvCxnSpPr>
          <p:nvPr/>
        </p:nvCxnSpPr>
        <p:spPr>
          <a:xfrm>
            <a:off x="6412371" y="1037061"/>
            <a:ext cx="2654322" cy="1269250"/>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3" name="Straight Arrow Connector 252">
            <a:extLst>
              <a:ext uri="{FF2B5EF4-FFF2-40B4-BE49-F238E27FC236}">
                <a16:creationId xmlns:a16="http://schemas.microsoft.com/office/drawing/2014/main" id="{22CB3F99-B386-4588-A1D1-A6D13C2F712F}"/>
              </a:ext>
            </a:extLst>
          </p:cNvPr>
          <p:cNvCxnSpPr>
            <a:cxnSpLocks/>
            <a:stCxn id="176" idx="2"/>
            <a:endCxn id="20" idx="0"/>
          </p:cNvCxnSpPr>
          <p:nvPr/>
        </p:nvCxnSpPr>
        <p:spPr>
          <a:xfrm flipH="1">
            <a:off x="10116565" y="1063436"/>
            <a:ext cx="12102" cy="1223607"/>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D830A79B-7D9F-486F-9218-270F114C0F2F}"/>
              </a:ext>
            </a:extLst>
          </p:cNvPr>
          <p:cNvCxnSpPr>
            <a:cxnSpLocks/>
            <a:stCxn id="180" idx="2"/>
            <a:endCxn id="20" idx="0"/>
          </p:cNvCxnSpPr>
          <p:nvPr/>
        </p:nvCxnSpPr>
        <p:spPr>
          <a:xfrm flipH="1">
            <a:off x="10116565" y="1053806"/>
            <a:ext cx="954394" cy="1233237"/>
          </a:xfrm>
          <a:prstGeom prst="straightConnector1">
            <a:avLst/>
          </a:prstGeom>
          <a:ln w="25400">
            <a:solidFill>
              <a:srgbClr val="00A4EF"/>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A picture containing text&#10;&#10;Description automatically generated">
            <a:extLst>
              <a:ext uri="{FF2B5EF4-FFF2-40B4-BE49-F238E27FC236}">
                <a16:creationId xmlns:a16="http://schemas.microsoft.com/office/drawing/2014/main" id="{EA7C6518-3E96-4F04-BD6F-C278753124D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845397" y="4869718"/>
            <a:ext cx="615769" cy="615769"/>
          </a:xfrm>
          <a:prstGeom prst="rect">
            <a:avLst/>
          </a:prstGeom>
        </p:spPr>
      </p:pic>
      <p:sp>
        <p:nvSpPr>
          <p:cNvPr id="18" name="TextBox 17">
            <a:extLst>
              <a:ext uri="{FF2B5EF4-FFF2-40B4-BE49-F238E27FC236}">
                <a16:creationId xmlns:a16="http://schemas.microsoft.com/office/drawing/2014/main" id="{4D20D795-1AAA-4E8D-AD1F-6756910F8E43}"/>
              </a:ext>
            </a:extLst>
          </p:cNvPr>
          <p:cNvSpPr txBox="1"/>
          <p:nvPr/>
        </p:nvSpPr>
        <p:spPr>
          <a:xfrm>
            <a:off x="9724420" y="5416133"/>
            <a:ext cx="158647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dedicated SQL pool</a:t>
            </a:r>
          </a:p>
        </p:txBody>
      </p:sp>
      <p:cxnSp>
        <p:nvCxnSpPr>
          <p:cNvPr id="42" name="Straight Arrow Connector 41">
            <a:extLst>
              <a:ext uri="{FF2B5EF4-FFF2-40B4-BE49-F238E27FC236}">
                <a16:creationId xmlns:a16="http://schemas.microsoft.com/office/drawing/2014/main" id="{0AC26242-4EC5-4FF7-97B4-A2ACCD1D3D22}"/>
              </a:ext>
            </a:extLst>
          </p:cNvPr>
          <p:cNvCxnSpPr>
            <a:cxnSpLocks/>
          </p:cNvCxnSpPr>
          <p:nvPr/>
        </p:nvCxnSpPr>
        <p:spPr>
          <a:xfrm flipV="1">
            <a:off x="9382882" y="4428451"/>
            <a:ext cx="394777" cy="491290"/>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BE31B856-11A6-48E1-ACA8-365F1C03DEE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681826" y="2922708"/>
            <a:ext cx="573485" cy="618910"/>
          </a:xfrm>
          <a:prstGeom prst="rect">
            <a:avLst/>
          </a:prstGeom>
        </p:spPr>
      </p:pic>
      <p:pic>
        <p:nvPicPr>
          <p:cNvPr id="11" name="Picture 10" descr="Logo&#10;&#10;Description automatically generated">
            <a:extLst>
              <a:ext uri="{FF2B5EF4-FFF2-40B4-BE49-F238E27FC236}">
                <a16:creationId xmlns:a16="http://schemas.microsoft.com/office/drawing/2014/main" id="{96F6C96C-83D1-4C97-A8EA-B116879EA1B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9120" y="57843"/>
            <a:ext cx="1327935" cy="769248"/>
          </a:xfrm>
          <a:prstGeom prst="rect">
            <a:avLst/>
          </a:prstGeom>
        </p:spPr>
      </p:pic>
      <p:pic>
        <p:nvPicPr>
          <p:cNvPr id="43" name="Picture 42" descr="Diagram&#10;&#10;Description automatically generated">
            <a:extLst>
              <a:ext uri="{FF2B5EF4-FFF2-40B4-BE49-F238E27FC236}">
                <a16:creationId xmlns:a16="http://schemas.microsoft.com/office/drawing/2014/main" id="{0525CDEB-3132-4A44-9F33-22E41FF9035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95179" y="2346695"/>
            <a:ext cx="2669721" cy="1505357"/>
          </a:xfrm>
          <a:prstGeom prst="rect">
            <a:avLst/>
          </a:prstGeom>
        </p:spPr>
      </p:pic>
      <p:cxnSp>
        <p:nvCxnSpPr>
          <p:cNvPr id="44" name="Straight Arrow Connector 43">
            <a:extLst>
              <a:ext uri="{FF2B5EF4-FFF2-40B4-BE49-F238E27FC236}">
                <a16:creationId xmlns:a16="http://schemas.microsoft.com/office/drawing/2014/main" id="{669F0548-F39D-4E29-A0A4-2F05FB073F4E}"/>
              </a:ext>
            </a:extLst>
          </p:cNvPr>
          <p:cNvCxnSpPr>
            <a:cxnSpLocks/>
          </p:cNvCxnSpPr>
          <p:nvPr/>
        </p:nvCxnSpPr>
        <p:spPr>
          <a:xfrm>
            <a:off x="2830704" y="3713919"/>
            <a:ext cx="583030" cy="218098"/>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22E0D84B-0F14-4CCF-B313-04CF9E9C5B4B}"/>
              </a:ext>
            </a:extLst>
          </p:cNvPr>
          <p:cNvSpPr/>
          <p:nvPr/>
        </p:nvSpPr>
        <p:spPr>
          <a:xfrm>
            <a:off x="187521" y="3910776"/>
            <a:ext cx="2661255" cy="1505357"/>
          </a:xfrm>
          <a:prstGeom prst="roundRect">
            <a:avLst>
              <a:gd name="adj" fmla="val 4419"/>
            </a:avLst>
          </a:prstGeom>
          <a:solidFill>
            <a:schemeClr val="bg1"/>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 name="TextBox 52">
            <a:extLst>
              <a:ext uri="{FF2B5EF4-FFF2-40B4-BE49-F238E27FC236}">
                <a16:creationId xmlns:a16="http://schemas.microsoft.com/office/drawing/2014/main" id="{F5C6B755-FFF4-4871-8047-4EC8748BCCA9}"/>
              </a:ext>
            </a:extLst>
          </p:cNvPr>
          <p:cNvSpPr txBox="1"/>
          <p:nvPr/>
        </p:nvSpPr>
        <p:spPr>
          <a:xfrm>
            <a:off x="621818" y="3932316"/>
            <a:ext cx="172708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Dynamics / Power Apps</a:t>
            </a:r>
          </a:p>
        </p:txBody>
      </p:sp>
      <p:sp>
        <p:nvSpPr>
          <p:cNvPr id="54" name="TextBox 53">
            <a:extLst>
              <a:ext uri="{FF2B5EF4-FFF2-40B4-BE49-F238E27FC236}">
                <a16:creationId xmlns:a16="http://schemas.microsoft.com/office/drawing/2014/main" id="{83E0D4EB-D8CF-4BB6-8651-1A6DEEDBC202}"/>
              </a:ext>
            </a:extLst>
          </p:cNvPr>
          <p:cNvSpPr txBox="1"/>
          <p:nvPr/>
        </p:nvSpPr>
        <p:spPr>
          <a:xfrm>
            <a:off x="597997" y="2356951"/>
            <a:ext cx="1259986" cy="246221"/>
          </a:xfrm>
          <a:prstGeom prst="rect">
            <a:avLst/>
          </a:prstGeom>
          <a:solidFill>
            <a:schemeClr val="bg1"/>
          </a:solidFill>
        </p:spPr>
        <p:txBody>
          <a:bodyPr wrap="square" rtlCol="0">
            <a:sp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M365</a:t>
            </a:r>
          </a:p>
        </p:txBody>
      </p:sp>
      <p:pic>
        <p:nvPicPr>
          <p:cNvPr id="57" name="Picture 56" descr="Shape&#10;&#10;Description automatically generated with low confidence">
            <a:extLst>
              <a:ext uri="{FF2B5EF4-FFF2-40B4-BE49-F238E27FC236}">
                <a16:creationId xmlns:a16="http://schemas.microsoft.com/office/drawing/2014/main" id="{9C0CEF28-8310-4436-9A54-A64F6C398F8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058985" y="4473594"/>
            <a:ext cx="489608" cy="489608"/>
          </a:xfrm>
          <a:prstGeom prst="rect">
            <a:avLst/>
          </a:prstGeom>
        </p:spPr>
      </p:pic>
      <p:pic>
        <p:nvPicPr>
          <p:cNvPr id="59" name="Picture 58" descr="Icon&#10;&#10;Description automatically generated">
            <a:extLst>
              <a:ext uri="{FF2B5EF4-FFF2-40B4-BE49-F238E27FC236}">
                <a16:creationId xmlns:a16="http://schemas.microsoft.com/office/drawing/2014/main" id="{3A76AC56-E33C-44A5-8BB1-AC609ABDC9E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32470" y="4775870"/>
            <a:ext cx="741476" cy="625833"/>
          </a:xfrm>
          <a:prstGeom prst="rect">
            <a:avLst/>
          </a:prstGeom>
        </p:spPr>
      </p:pic>
      <p:cxnSp>
        <p:nvCxnSpPr>
          <p:cNvPr id="60" name="Straight Arrow Connector 59">
            <a:extLst>
              <a:ext uri="{FF2B5EF4-FFF2-40B4-BE49-F238E27FC236}">
                <a16:creationId xmlns:a16="http://schemas.microsoft.com/office/drawing/2014/main" id="{2703CC27-522A-424B-9E30-BCCD1573C5A3}"/>
              </a:ext>
            </a:extLst>
          </p:cNvPr>
          <p:cNvCxnSpPr>
            <a:cxnSpLocks/>
          </p:cNvCxnSpPr>
          <p:nvPr/>
        </p:nvCxnSpPr>
        <p:spPr>
          <a:xfrm>
            <a:off x="1259583" y="4466606"/>
            <a:ext cx="724860" cy="176015"/>
          </a:xfrm>
          <a:prstGeom prst="straightConnector1">
            <a:avLst/>
          </a:prstGeom>
          <a:ln w="254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DC07F91-9AEA-45B3-B403-3F6451B3B35E}"/>
              </a:ext>
            </a:extLst>
          </p:cNvPr>
          <p:cNvCxnSpPr>
            <a:cxnSpLocks/>
          </p:cNvCxnSpPr>
          <p:nvPr/>
        </p:nvCxnSpPr>
        <p:spPr>
          <a:xfrm flipV="1">
            <a:off x="2568025" y="4075010"/>
            <a:ext cx="834032" cy="624163"/>
          </a:xfrm>
          <a:prstGeom prst="straightConnector1">
            <a:avLst/>
          </a:prstGeom>
          <a:ln w="25400">
            <a:solidFill>
              <a:srgbClr val="00A4EF"/>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ED91EBE1-4B29-4D1F-BD5E-73F66D67AEB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47989" y="4211170"/>
            <a:ext cx="342900" cy="542925"/>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27D6E51E-85BF-49AD-83F7-7F26C367A62F}"/>
              </a:ext>
            </a:extLst>
          </p:cNvPr>
          <p:cNvCxnSpPr>
            <a:cxnSpLocks/>
          </p:cNvCxnSpPr>
          <p:nvPr/>
        </p:nvCxnSpPr>
        <p:spPr>
          <a:xfrm flipV="1">
            <a:off x="1359716" y="4754095"/>
            <a:ext cx="624727" cy="261176"/>
          </a:xfrm>
          <a:prstGeom prst="straightConnector1">
            <a:avLst/>
          </a:prstGeom>
          <a:ln w="254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041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89" name="Rectangle: Rounded Corners 88">
            <a:extLst>
              <a:ext uri="{FF2B5EF4-FFF2-40B4-BE49-F238E27FC236}">
                <a16:creationId xmlns:a16="http://schemas.microsoft.com/office/drawing/2014/main" id="{DEAC54B8-1828-4658-82DE-0A1DD49BAC22}"/>
              </a:ext>
            </a:extLst>
          </p:cNvPr>
          <p:cNvSpPr/>
          <p:nvPr/>
        </p:nvSpPr>
        <p:spPr>
          <a:xfrm>
            <a:off x="2055976" y="2425418"/>
            <a:ext cx="2624405" cy="878816"/>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Rounded Corners 135">
            <a:extLst>
              <a:ext uri="{FF2B5EF4-FFF2-40B4-BE49-F238E27FC236}">
                <a16:creationId xmlns:a16="http://schemas.microsoft.com/office/drawing/2014/main" id="{02CF6BEE-685A-4E8C-BAAA-826EA2081D5F}"/>
              </a:ext>
            </a:extLst>
          </p:cNvPr>
          <p:cNvSpPr/>
          <p:nvPr/>
        </p:nvSpPr>
        <p:spPr>
          <a:xfrm>
            <a:off x="484793" y="1795832"/>
            <a:ext cx="4195588" cy="597463"/>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TextBox 137">
            <a:extLst>
              <a:ext uri="{FF2B5EF4-FFF2-40B4-BE49-F238E27FC236}">
                <a16:creationId xmlns:a16="http://schemas.microsoft.com/office/drawing/2014/main" id="{07BF868E-619F-4AF6-A1C1-923A41270B48}"/>
              </a:ext>
            </a:extLst>
          </p:cNvPr>
          <p:cNvSpPr txBox="1"/>
          <p:nvPr/>
        </p:nvSpPr>
        <p:spPr>
          <a:xfrm>
            <a:off x="529529" y="2095357"/>
            <a:ext cx="1797304" cy="246221"/>
          </a:xfrm>
          <a:prstGeom prst="rect">
            <a:avLst/>
          </a:prstGeom>
          <a:noFill/>
        </p:spPr>
        <p:txBody>
          <a:bodyPr wrap="square" rtlCol="0">
            <a:spAutoFit/>
          </a:bodyPr>
          <a:lstStyle/>
          <a:p>
            <a:r>
              <a:rPr lang="en-US" sz="1000">
                <a:solidFill>
                  <a:srgbClr val="243A5E"/>
                </a:solidFill>
                <a:latin typeface="Segoe UI Semibold" panose="020B0702040204020203" pitchFamily="34" charset="0"/>
                <a:cs typeface="Segoe UI Semibold" panose="020B0702040204020203" pitchFamily="34" charset="0"/>
              </a:rPr>
              <a:t>Azure Active Directory</a:t>
            </a:r>
          </a:p>
        </p:txBody>
      </p:sp>
      <p:pic>
        <p:nvPicPr>
          <p:cNvPr id="140" name="Picture 139" descr="Icon&#10;&#10;Description automatically generated">
            <a:extLst>
              <a:ext uri="{FF2B5EF4-FFF2-40B4-BE49-F238E27FC236}">
                <a16:creationId xmlns:a16="http://schemas.microsoft.com/office/drawing/2014/main" id="{68917B95-3CD3-437E-BE21-975E3673F0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3" y="1788942"/>
            <a:ext cx="383251" cy="383251"/>
          </a:xfrm>
          <a:prstGeom prst="rect">
            <a:avLst/>
          </a:prstGeom>
        </p:spPr>
      </p:pic>
      <p:pic>
        <p:nvPicPr>
          <p:cNvPr id="7" name="Picture 6" descr="Diagram&#10;&#10;Description automatically generated">
            <a:extLst>
              <a:ext uri="{FF2B5EF4-FFF2-40B4-BE49-F238E27FC236}">
                <a16:creationId xmlns:a16="http://schemas.microsoft.com/office/drawing/2014/main" id="{A396593F-9870-48AD-B142-8B05D41333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794" y="2440067"/>
            <a:ext cx="1507510" cy="850029"/>
          </a:xfrm>
          <a:prstGeom prst="rect">
            <a:avLst/>
          </a:prstGeom>
        </p:spPr>
      </p:pic>
      <p:pic>
        <p:nvPicPr>
          <p:cNvPr id="9" name="Picture 8" descr="Icon&#10;&#10;Description automatically generated">
            <a:extLst>
              <a:ext uri="{FF2B5EF4-FFF2-40B4-BE49-F238E27FC236}">
                <a16:creationId xmlns:a16="http://schemas.microsoft.com/office/drawing/2014/main" id="{1E013C2B-0889-474E-BD9D-C30D351A84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3803" y="2539584"/>
            <a:ext cx="431828" cy="431828"/>
          </a:xfrm>
          <a:prstGeom prst="rect">
            <a:avLst/>
          </a:prstGeom>
        </p:spPr>
      </p:pic>
      <p:sp>
        <p:nvSpPr>
          <p:cNvPr id="11" name="TextBox 10">
            <a:extLst>
              <a:ext uri="{FF2B5EF4-FFF2-40B4-BE49-F238E27FC236}">
                <a16:creationId xmlns:a16="http://schemas.microsoft.com/office/drawing/2014/main" id="{C00D18DC-DD4E-48E0-A95E-36C7C4F36CEC}"/>
              </a:ext>
            </a:extLst>
          </p:cNvPr>
          <p:cNvSpPr txBox="1"/>
          <p:nvPr/>
        </p:nvSpPr>
        <p:spPr>
          <a:xfrm>
            <a:off x="2537978" y="2920232"/>
            <a:ext cx="915946" cy="246221"/>
          </a:xfrm>
          <a:prstGeom prst="rect">
            <a:avLst/>
          </a:prstGeom>
          <a:noFill/>
        </p:spPr>
        <p:txBody>
          <a:bodyPr wrap="square" rtlCol="0">
            <a:spAutoFit/>
          </a:bodyPr>
          <a:lstStyle/>
          <a:p>
            <a:r>
              <a:rPr lang="en-US" sz="1000">
                <a:solidFill>
                  <a:srgbClr val="243A5E"/>
                </a:solidFill>
                <a:latin typeface="Segoe UI Semibold" panose="020B0702040204020203" pitchFamily="34" charset="0"/>
                <a:cs typeface="Segoe UI Semibold" panose="020B0702040204020203" pitchFamily="34" charset="0"/>
              </a:rPr>
              <a:t>ADLS gen2</a:t>
            </a:r>
          </a:p>
        </p:txBody>
      </p:sp>
      <p:pic>
        <p:nvPicPr>
          <p:cNvPr id="12" name="Picture 11">
            <a:extLst>
              <a:ext uri="{FF2B5EF4-FFF2-40B4-BE49-F238E27FC236}">
                <a16:creationId xmlns:a16="http://schemas.microsoft.com/office/drawing/2014/main" id="{92710D88-16EF-45C6-B655-D99676A6EF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6187" y="2527551"/>
            <a:ext cx="527147" cy="527147"/>
          </a:xfrm>
          <a:prstGeom prst="rect">
            <a:avLst/>
          </a:prstGeom>
        </p:spPr>
      </p:pic>
      <p:cxnSp>
        <p:nvCxnSpPr>
          <p:cNvPr id="14" name="Straight Arrow Connector 13">
            <a:extLst>
              <a:ext uri="{FF2B5EF4-FFF2-40B4-BE49-F238E27FC236}">
                <a16:creationId xmlns:a16="http://schemas.microsoft.com/office/drawing/2014/main" id="{1A5BAB5F-125B-4480-A2D3-670CC94AFA33}"/>
              </a:ext>
            </a:extLst>
          </p:cNvPr>
          <p:cNvCxnSpPr>
            <a:cxnSpLocks/>
          </p:cNvCxnSpPr>
          <p:nvPr/>
        </p:nvCxnSpPr>
        <p:spPr>
          <a:xfrm flipV="1">
            <a:off x="1939384" y="2819400"/>
            <a:ext cx="708953" cy="293914"/>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CD1B4A8-69E5-42ED-9154-78A8A831C22B}"/>
              </a:ext>
            </a:extLst>
          </p:cNvPr>
          <p:cNvCxnSpPr>
            <a:cxnSpLocks/>
          </p:cNvCxnSpPr>
          <p:nvPr/>
        </p:nvCxnSpPr>
        <p:spPr>
          <a:xfrm>
            <a:off x="3175396" y="2817393"/>
            <a:ext cx="840791" cy="2007"/>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3E1B4474-3496-47FD-805E-78B2E6E896F2}"/>
              </a:ext>
            </a:extLst>
          </p:cNvPr>
          <p:cNvSpPr/>
          <p:nvPr/>
        </p:nvSpPr>
        <p:spPr>
          <a:xfrm>
            <a:off x="2011367" y="5124122"/>
            <a:ext cx="2624405" cy="878816"/>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E5DC3CE1-6D54-4785-97EB-FCAD993328BB}"/>
              </a:ext>
            </a:extLst>
          </p:cNvPr>
          <p:cNvSpPr/>
          <p:nvPr/>
        </p:nvSpPr>
        <p:spPr>
          <a:xfrm>
            <a:off x="440184" y="4494536"/>
            <a:ext cx="4195588" cy="597463"/>
          </a:xfrm>
          <a:prstGeom prst="roundRect">
            <a:avLst>
              <a:gd name="adj" fmla="val 4419"/>
            </a:avLst>
          </a:prstGeom>
          <a:solidFill>
            <a:schemeClr val="bg1">
              <a:lumMod val="95000"/>
            </a:schemeClr>
          </a:solidFill>
          <a:ln>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746FD36-0BF4-4C1C-8E72-6F60FB6EBA92}"/>
              </a:ext>
            </a:extLst>
          </p:cNvPr>
          <p:cNvSpPr txBox="1"/>
          <p:nvPr/>
        </p:nvSpPr>
        <p:spPr>
          <a:xfrm>
            <a:off x="484920" y="4794061"/>
            <a:ext cx="1797304" cy="246221"/>
          </a:xfrm>
          <a:prstGeom prst="rect">
            <a:avLst/>
          </a:prstGeom>
          <a:noFill/>
        </p:spPr>
        <p:txBody>
          <a:bodyPr wrap="square" rtlCol="0">
            <a:spAutoFit/>
          </a:bodyPr>
          <a:lstStyle/>
          <a:p>
            <a:r>
              <a:rPr lang="en-US" sz="1000">
                <a:solidFill>
                  <a:srgbClr val="243A5E"/>
                </a:solidFill>
                <a:latin typeface="Segoe UI Semibold" panose="020B0702040204020203" pitchFamily="34" charset="0"/>
                <a:cs typeface="Segoe UI Semibold" panose="020B0702040204020203" pitchFamily="34" charset="0"/>
              </a:rPr>
              <a:t>Azure Active Directory</a:t>
            </a:r>
          </a:p>
        </p:txBody>
      </p:sp>
      <p:pic>
        <p:nvPicPr>
          <p:cNvPr id="22" name="Picture 21" descr="Icon&#10;&#10;Description automatically generated">
            <a:extLst>
              <a:ext uri="{FF2B5EF4-FFF2-40B4-BE49-F238E27FC236}">
                <a16:creationId xmlns:a16="http://schemas.microsoft.com/office/drawing/2014/main" id="{B65B2D0B-CF3B-4601-9A3E-2B07E80D42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974" y="4487646"/>
            <a:ext cx="383251" cy="383251"/>
          </a:xfrm>
          <a:prstGeom prst="rect">
            <a:avLst/>
          </a:prstGeom>
        </p:spPr>
      </p:pic>
      <p:pic>
        <p:nvPicPr>
          <p:cNvPr id="23" name="Picture 22" descr="Diagram&#10;&#10;Description automatically generated">
            <a:extLst>
              <a:ext uri="{FF2B5EF4-FFF2-40B4-BE49-F238E27FC236}">
                <a16:creationId xmlns:a16="http://schemas.microsoft.com/office/drawing/2014/main" id="{146DCD6D-7A88-4C35-A5C7-98722C88F4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185" y="5138771"/>
            <a:ext cx="1507510" cy="850029"/>
          </a:xfrm>
          <a:prstGeom prst="rect">
            <a:avLst/>
          </a:prstGeom>
        </p:spPr>
      </p:pic>
      <p:pic>
        <p:nvPicPr>
          <p:cNvPr id="24" name="Picture 23" descr="Icon&#10;&#10;Description automatically generated">
            <a:extLst>
              <a:ext uri="{FF2B5EF4-FFF2-40B4-BE49-F238E27FC236}">
                <a16:creationId xmlns:a16="http://schemas.microsoft.com/office/drawing/2014/main" id="{3BCB902F-F80D-467A-8323-FDB4AE3EB0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9194" y="5238288"/>
            <a:ext cx="431828" cy="431828"/>
          </a:xfrm>
          <a:prstGeom prst="rect">
            <a:avLst/>
          </a:prstGeom>
        </p:spPr>
      </p:pic>
      <p:sp>
        <p:nvSpPr>
          <p:cNvPr id="25" name="TextBox 24">
            <a:extLst>
              <a:ext uri="{FF2B5EF4-FFF2-40B4-BE49-F238E27FC236}">
                <a16:creationId xmlns:a16="http://schemas.microsoft.com/office/drawing/2014/main" id="{162138F2-C127-4486-87EB-5B3DE94146D5}"/>
              </a:ext>
            </a:extLst>
          </p:cNvPr>
          <p:cNvSpPr txBox="1"/>
          <p:nvPr/>
        </p:nvSpPr>
        <p:spPr>
          <a:xfrm>
            <a:off x="2493369" y="5618936"/>
            <a:ext cx="915946" cy="246221"/>
          </a:xfrm>
          <a:prstGeom prst="rect">
            <a:avLst/>
          </a:prstGeom>
          <a:noFill/>
        </p:spPr>
        <p:txBody>
          <a:bodyPr wrap="square" rtlCol="0">
            <a:spAutoFit/>
          </a:bodyPr>
          <a:lstStyle/>
          <a:p>
            <a:r>
              <a:rPr lang="en-US" sz="1000">
                <a:solidFill>
                  <a:srgbClr val="243A5E"/>
                </a:solidFill>
                <a:latin typeface="Segoe UI Semibold" panose="020B0702040204020203" pitchFamily="34" charset="0"/>
                <a:cs typeface="Segoe UI Semibold" panose="020B0702040204020203" pitchFamily="34" charset="0"/>
              </a:rPr>
              <a:t>ADLS gen2</a:t>
            </a:r>
          </a:p>
        </p:txBody>
      </p:sp>
      <p:pic>
        <p:nvPicPr>
          <p:cNvPr id="26" name="Picture 25">
            <a:extLst>
              <a:ext uri="{FF2B5EF4-FFF2-40B4-BE49-F238E27FC236}">
                <a16:creationId xmlns:a16="http://schemas.microsoft.com/office/drawing/2014/main" id="{2A06A601-04A7-4A49-A01B-688CD7D851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71578" y="5226255"/>
            <a:ext cx="527147" cy="527147"/>
          </a:xfrm>
          <a:prstGeom prst="rect">
            <a:avLst/>
          </a:prstGeom>
        </p:spPr>
      </p:pic>
      <p:cxnSp>
        <p:nvCxnSpPr>
          <p:cNvPr id="27" name="Straight Arrow Connector 26">
            <a:extLst>
              <a:ext uri="{FF2B5EF4-FFF2-40B4-BE49-F238E27FC236}">
                <a16:creationId xmlns:a16="http://schemas.microsoft.com/office/drawing/2014/main" id="{ACD01EB8-0568-44E0-8DB4-C61C298A491C}"/>
              </a:ext>
            </a:extLst>
          </p:cNvPr>
          <p:cNvCxnSpPr>
            <a:cxnSpLocks/>
          </p:cNvCxnSpPr>
          <p:nvPr/>
        </p:nvCxnSpPr>
        <p:spPr>
          <a:xfrm flipV="1">
            <a:off x="1894775" y="5518104"/>
            <a:ext cx="708953" cy="293914"/>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0C6B024-F4F0-433C-86ED-19E86DB0A3C1}"/>
              </a:ext>
            </a:extLst>
          </p:cNvPr>
          <p:cNvCxnSpPr>
            <a:cxnSpLocks/>
          </p:cNvCxnSpPr>
          <p:nvPr/>
        </p:nvCxnSpPr>
        <p:spPr>
          <a:xfrm>
            <a:off x="3130787" y="5516097"/>
            <a:ext cx="840791" cy="2007"/>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0" name="Picture 29" descr="A screenshot of a computer&#10;&#10;Description automatically generated with medium confidence">
            <a:extLst>
              <a:ext uri="{FF2B5EF4-FFF2-40B4-BE49-F238E27FC236}">
                <a16:creationId xmlns:a16="http://schemas.microsoft.com/office/drawing/2014/main" id="{80FDFFFB-8276-430B-AE1B-91E5ED9E1B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98035" y="2086155"/>
            <a:ext cx="6718225" cy="3779002"/>
          </a:xfrm>
          <a:prstGeom prst="rect">
            <a:avLst/>
          </a:prstGeom>
          <a:effectLst>
            <a:glow rad="114300">
              <a:schemeClr val="bg2">
                <a:alpha val="40000"/>
              </a:schemeClr>
            </a:glow>
          </a:effectLst>
        </p:spPr>
      </p:pic>
      <p:cxnSp>
        <p:nvCxnSpPr>
          <p:cNvPr id="31" name="Straight Arrow Connector 30">
            <a:extLst>
              <a:ext uri="{FF2B5EF4-FFF2-40B4-BE49-F238E27FC236}">
                <a16:creationId xmlns:a16="http://schemas.microsoft.com/office/drawing/2014/main" id="{6AF28809-F022-44BF-8460-16CD1B0D4C39}"/>
              </a:ext>
            </a:extLst>
          </p:cNvPr>
          <p:cNvCxnSpPr>
            <a:cxnSpLocks/>
            <a:stCxn id="12" idx="3"/>
          </p:cNvCxnSpPr>
          <p:nvPr/>
        </p:nvCxnSpPr>
        <p:spPr>
          <a:xfrm>
            <a:off x="4543334" y="2791125"/>
            <a:ext cx="1922569" cy="2126046"/>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607BA9E-EFB8-4099-857C-4B2A55915C70}"/>
              </a:ext>
            </a:extLst>
          </p:cNvPr>
          <p:cNvCxnSpPr>
            <a:cxnSpLocks/>
            <a:stCxn id="26" idx="3"/>
          </p:cNvCxnSpPr>
          <p:nvPr/>
        </p:nvCxnSpPr>
        <p:spPr>
          <a:xfrm flipV="1">
            <a:off x="4498725" y="4968428"/>
            <a:ext cx="2004015" cy="521401"/>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2E2F2C5-4140-4998-BECF-F560B29F00AC}"/>
              </a:ext>
            </a:extLst>
          </p:cNvPr>
          <p:cNvSpPr txBox="1"/>
          <p:nvPr/>
        </p:nvSpPr>
        <p:spPr>
          <a:xfrm>
            <a:off x="563735" y="313501"/>
            <a:ext cx="469196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Multi-tenant architecture</a:t>
            </a:r>
          </a:p>
        </p:txBody>
      </p:sp>
    </p:spTree>
    <p:extLst>
      <p:ext uri="{BB962C8B-B14F-4D97-AF65-F5344CB8AC3E}">
        <p14:creationId xmlns:p14="http://schemas.microsoft.com/office/powerpoint/2010/main" val="34473276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5.potx" id="{F55176CA-E6E8-4D19-BDF5-135EEF59BF61}" vid="{A2710B86-1223-4B09-A1E1-85BC37C9FD9E}"/>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113D031F30F9142A368C59088DB1679" ma:contentTypeVersion="18" ma:contentTypeDescription="Create a new document." ma:contentTypeScope="" ma:versionID="7176b7d9f6f3cba702a3862bd50c0397">
  <xsd:schema xmlns:xsd="http://www.w3.org/2001/XMLSchema" xmlns:xs="http://www.w3.org/2001/XMLSchema" xmlns:p="http://schemas.microsoft.com/office/2006/metadata/properties" xmlns:ns1="http://schemas.microsoft.com/sharepoint/v3" xmlns:ns2="d045c0ed-da0d-414b-918d-6bac2b0f0909" xmlns:ns3="6a470123-577d-4ad2-841b-3cd3408735c5" xmlns:ns4="230e9df3-be65-4c73-a93b-d1236ebd677e" targetNamespace="http://schemas.microsoft.com/office/2006/metadata/properties" ma:root="true" ma:fieldsID="5c299459efdb9149a4fef7d5ef5ed9ba" ns1:_="" ns2:_="" ns3:_="" ns4:_="">
    <xsd:import namespace="http://schemas.microsoft.com/sharepoint/v3"/>
    <xsd:import namespace="d045c0ed-da0d-414b-918d-6bac2b0f0909"/>
    <xsd:import namespace="6a470123-577d-4ad2-841b-3cd3408735c5"/>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1:_ip_UnifiedCompliancePolicyProperties" minOccurs="0"/>
                <xsd:element ref="ns1:_ip_UnifiedCompliancePolicyUIAction" minOccurs="0"/>
                <xsd:element ref="ns2:MediaServiceDateTaken" minOccurs="0"/>
                <xsd:element ref="ns2:MediaServiceDuration" minOccurs="0"/>
                <xsd:element ref="ns2:lcf76f155ced4ddcb4097134ff3c332f" minOccurs="0"/>
                <xsd:element ref="ns4:TaxCatchAll"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45c0ed-da0d-414b-918d-6bac2b0f090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false">
      <xsd:simpleType>
        <xsd:restriction base="dms:Note"/>
      </xsd:simpleType>
    </xsd:element>
    <xsd:element name="MediaServiceFastMetadata" ma:index="9" nillable="true" ma:displayName="MediaServiceFastMetadata" ma:hidden="true" ma:internalName="MediaServiceFastMetadata" ma:readOnly="false">
      <xsd:simpleType>
        <xsd:restriction base="dms:Note"/>
      </xsd:simpleType>
    </xsd:element>
    <xsd:element name="MediaServiceAutoTags" ma:index="10" nillable="true" ma:displayName="Tags" ma:internalName="MediaServiceAutoTags" ma:readOnly="false">
      <xsd:simpleType>
        <xsd:restriction base="dms:Text"/>
      </xsd:simpleType>
    </xsd:element>
    <xsd:element name="MediaServiceOCR" ma:index="11" nillable="true" ma:displayName="Extracted Text" ma:internalName="MediaServiceOCR" ma:readOnly="false">
      <xsd:simpleType>
        <xsd:restriction base="dms:Note">
          <xsd:maxLength value="255"/>
        </xsd:restriction>
      </xsd:simpleType>
    </xsd:element>
    <xsd:element name="MediaServiceGenerationTime" ma:index="12" nillable="true" ma:displayName="MediaServiceGenerationTime" ma:hidden="true" ma:internalName="MediaServiceGenerationTime" ma:readOnly="false">
      <xsd:simpleType>
        <xsd:restriction base="dms:Text"/>
      </xsd:simpleType>
    </xsd:element>
    <xsd:element name="MediaServiceEventHashCode" ma:index="13" nillable="true" ma:displayName="MediaServiceEventHashCode" ma:hidden="true" ma:internalName="MediaServiceEventHashCode" ma:readOnly="false">
      <xsd:simpleType>
        <xsd:restriction base="dms:Text"/>
      </xsd:simpleType>
    </xsd:element>
    <xsd:element name="MediaServiceAutoKeyPoints" ma:index="16" nillable="true" ma:displayName="MediaServiceAutoKeyPoints" ma:hidden="true" ma:internalName="MediaServiceAutoKeyPoints" ma:readOnly="fals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20" nillable="true" ma:displayName="MediaServiceDateTaken" ma:hidden="true" ma:internalName="MediaServiceDateTaken" ma:readOnly="false">
      <xsd:simpleType>
        <xsd:restriction base="dms:Text"/>
      </xsd:simpleType>
    </xsd:element>
    <xsd:element name="MediaServiceDuration" ma:index="21" nillable="true" ma:displayName="MediaServiceDuration" ma:hidden="true" ma:internalName="MediaServiceDuration" ma:readOnly="false">
      <xsd:simpleType>
        <xsd:restriction base="dms:Text"/>
      </xsd:simpleType>
    </xsd:element>
    <xsd:element name="lcf76f155ced4ddcb4097134ff3c332f" ma:index="23"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element name="MediaLengthInSeconds" ma:index="25" nillable="true" ma:displayName="Length (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a470123-577d-4ad2-841b-3cd3408735c5"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f69fa911-3eff-42fe-b5c5-2c96b861ab5d}" ma:internalName="TaxCatchAll" ma:showField="CatchAllData" ma:web="6a470123-577d-4ad2-841b-3cd3408735c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FastMetadata xmlns="d045c0ed-da0d-414b-918d-6bac2b0f0909" xsi:nil="true"/>
    <MediaServiceMetadata xmlns="d045c0ed-da0d-414b-918d-6bac2b0f0909" xsi:nil="true"/>
    <MediaServiceGenerationTime xmlns="d045c0ed-da0d-414b-918d-6bac2b0f0909" xsi:nil="true"/>
    <MediaServiceAutoKeyPoints xmlns="d045c0ed-da0d-414b-918d-6bac2b0f0909" xsi:nil="true"/>
    <MediaServiceDateTaken xmlns="d045c0ed-da0d-414b-918d-6bac2b0f0909" xsi:nil="true"/>
    <MediaServiceDuration xmlns="d045c0ed-da0d-414b-918d-6bac2b0f0909" xsi:nil="true"/>
    <_ip_UnifiedCompliancePolicyProperties xmlns="http://schemas.microsoft.com/sharepoint/v3" xsi:nil="true"/>
    <MediaServiceAutoTags xmlns="d045c0ed-da0d-414b-918d-6bac2b0f0909" xsi:nil="true"/>
    <MediaServiceOCR xmlns="d045c0ed-da0d-414b-918d-6bac2b0f0909" xsi:nil="true"/>
    <MediaServiceEventHashCode xmlns="d045c0ed-da0d-414b-918d-6bac2b0f0909" xsi:nil="true"/>
    <lcf76f155ced4ddcb4097134ff3c332f xmlns="d045c0ed-da0d-414b-918d-6bac2b0f0909">
      <Terms xmlns="http://schemas.microsoft.com/office/infopath/2007/PartnerControls"/>
    </lcf76f155ced4ddcb4097134ff3c332f>
    <TaxCatchAll xmlns="230e9df3-be65-4c73-a93b-d1236ebd677e"/>
    <MediaServiceKeyPoints xmlns="d045c0ed-da0d-414b-918d-6bac2b0f0909" xsi:nil="true"/>
  </documentManagement>
</p:properties>
</file>

<file path=customXml/itemProps1.xml><?xml version="1.0" encoding="utf-8"?>
<ds:datastoreItem xmlns:ds="http://schemas.openxmlformats.org/officeDocument/2006/customXml" ds:itemID="{1357DDB1-2B70-40F8-8472-D52A603277AC}">
  <ds:schemaRefs>
    <ds:schemaRef ds:uri="230e9df3-be65-4c73-a93b-d1236ebd677e"/>
    <ds:schemaRef ds:uri="6a470123-577d-4ad2-841b-3cd3408735c5"/>
    <ds:schemaRef ds:uri="d045c0ed-da0d-414b-918d-6bac2b0f090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8FE07E0-AC20-4930-9A11-D5DD2DE22C92}">
  <ds:schemaRefs>
    <ds:schemaRef ds:uri="http://schemas.microsoft.com/sharepoint/v3/contenttype/forms"/>
  </ds:schemaRefs>
</ds:datastoreItem>
</file>

<file path=customXml/itemProps3.xml><?xml version="1.0" encoding="utf-8"?>
<ds:datastoreItem xmlns:ds="http://schemas.openxmlformats.org/officeDocument/2006/customXml" ds:itemID="{B40E60D7-85D4-4F38-B0D0-EB3075CA959C}">
  <ds:schemaRefs>
    <ds:schemaRef ds:uri="230e9df3-be65-4c73-a93b-d1236ebd677e"/>
    <ds:schemaRef ds:uri="d045c0ed-da0d-414b-918d-6bac2b0f0909"/>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1104</Words>
  <Application>Microsoft Office PowerPoint</Application>
  <PresentationFormat>Widescreen</PresentationFormat>
  <Paragraphs>176</Paragraphs>
  <Slides>10</Slides>
  <Notes>10</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10</vt:i4>
      </vt:variant>
    </vt:vector>
  </HeadingPairs>
  <TitlesOfParts>
    <vt:vector size="24" baseType="lpstr">
      <vt:lpstr>Arial</vt:lpstr>
      <vt:lpstr>Calibri</vt:lpstr>
      <vt:lpstr>Calibri Light</vt:lpstr>
      <vt:lpstr>Neue Haas Grotesk Text Pro</vt:lpstr>
      <vt:lpstr>Roboto</vt:lpstr>
      <vt:lpstr>Roboto Medium</vt:lpstr>
      <vt:lpstr>Segoe UI</vt:lpstr>
      <vt:lpstr>Segoe UI Semibold</vt:lpstr>
      <vt:lpstr>Segoe UI Semilight</vt:lpstr>
      <vt:lpstr>Symbol</vt:lpstr>
      <vt:lpstr>Wingdings</vt:lpstr>
      <vt:lpstr>Office Theme</vt:lpstr>
      <vt:lpstr>White Template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 Langworthy</dc:creator>
  <cp:lastModifiedBy>Gene Garcia</cp:lastModifiedBy>
  <cp:revision>2</cp:revision>
  <dcterms:created xsi:type="dcterms:W3CDTF">2021-04-06T23:42:08Z</dcterms:created>
  <dcterms:modified xsi:type="dcterms:W3CDTF">2021-04-29T15:34:14Z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0x0101007113D031F30F9142A368C59088DB1679</vt:lpwstr>
  </property>
  <property fmtid="{D5CDD505-2E9C-101B-9397-08002B2CF9AE}" pid="3" name="MediaServiceAITags">
    <vt:lpwstr/>
  </property>
</Properties>
</file>